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g" ContentType="image/jpeg"/>
  <Override PartName="/ppt/media/image7.jpg" ContentType="image/jpeg"/>
  <Override PartName="/ppt/media/image8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media/image9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1.jpg" ContentType="image/jpeg"/>
  <Override PartName="/ppt/media/image12.jpg" ContentType="image/jpeg"/>
  <Override PartName="/ppt/media/image13.jp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21"/>
  </p:notesMasterIdLst>
  <p:sldIdLst>
    <p:sldId id="285" r:id="rId2"/>
    <p:sldId id="286" r:id="rId3"/>
    <p:sldId id="261" r:id="rId4"/>
    <p:sldId id="292" r:id="rId5"/>
    <p:sldId id="278" r:id="rId6"/>
    <p:sldId id="277" r:id="rId7"/>
    <p:sldId id="266" r:id="rId8"/>
    <p:sldId id="287" r:id="rId9"/>
    <p:sldId id="283" r:id="rId10"/>
    <p:sldId id="276" r:id="rId11"/>
    <p:sldId id="265" r:id="rId12"/>
    <p:sldId id="280" r:id="rId13"/>
    <p:sldId id="288" r:id="rId14"/>
    <p:sldId id="289" r:id="rId15"/>
    <p:sldId id="290" r:id="rId16"/>
    <p:sldId id="264" r:id="rId17"/>
    <p:sldId id="282" r:id="rId18"/>
    <p:sldId id="291" r:id="rId19"/>
    <p:sldId id="267" r:id="rId20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CFC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017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967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863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623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899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870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56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96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059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861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556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898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88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319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014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454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413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373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66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5328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 rot="2700000">
            <a:off x="2662424" y="663195"/>
            <a:ext cx="3744766" cy="4660752"/>
          </a:xfrm>
          <a:custGeom>
            <a:avLst/>
            <a:gdLst>
              <a:gd name="connsiteX0" fmla="*/ 4143589 w 4175818"/>
              <a:gd name="connsiteY0" fmla="*/ 1926265 h 4660752"/>
              <a:gd name="connsiteX1" fmla="*/ 4159704 w 4175818"/>
              <a:gd name="connsiteY1" fmla="*/ 1910151 h 4660752"/>
              <a:gd name="connsiteX2" fmla="*/ 4175818 w 4175818"/>
              <a:gd name="connsiteY2" fmla="*/ 1926265 h 4660752"/>
              <a:gd name="connsiteX3" fmla="*/ 0 w 4175818"/>
              <a:gd name="connsiteY3" fmla="*/ 969868 h 4660752"/>
              <a:gd name="connsiteX4" fmla="*/ 2734487 w 4175818"/>
              <a:gd name="connsiteY4" fmla="*/ 969868 h 4660752"/>
              <a:gd name="connsiteX5" fmla="*/ 2734487 w 4175818"/>
              <a:gd name="connsiteY5" fmla="*/ 0 h 4660752"/>
              <a:gd name="connsiteX6" fmla="*/ 3744766 w 4175818"/>
              <a:gd name="connsiteY6" fmla="*/ 0 h 4660752"/>
              <a:gd name="connsiteX7" fmla="*/ 2997159 w 4175818"/>
              <a:gd name="connsiteY7" fmla="*/ 747607 h 4660752"/>
              <a:gd name="connsiteX8" fmla="*/ 3847271 w 4175818"/>
              <a:gd name="connsiteY8" fmla="*/ 1597719 h 4660752"/>
              <a:gd name="connsiteX9" fmla="*/ 2621466 w 4175818"/>
              <a:gd name="connsiteY9" fmla="*/ 2823524 h 4660752"/>
              <a:gd name="connsiteX10" fmla="*/ 2933899 w 4175818"/>
              <a:gd name="connsiteY10" fmla="*/ 3135956 h 4660752"/>
              <a:gd name="connsiteX11" fmla="*/ 3690884 w 4175818"/>
              <a:gd name="connsiteY11" fmla="*/ 2378971 h 4660752"/>
              <a:gd name="connsiteX12" fmla="*/ 3690884 w 4175818"/>
              <a:gd name="connsiteY12" fmla="*/ 4660752 h 4660752"/>
              <a:gd name="connsiteX13" fmla="*/ 0 w 4175818"/>
              <a:gd name="connsiteY13" fmla="*/ 4660752 h 4660752"/>
              <a:gd name="connsiteX0" fmla="*/ 4175818 w 4175818"/>
              <a:gd name="connsiteY0" fmla="*/ 1926265 h 4660752"/>
              <a:gd name="connsiteX1" fmla="*/ 4159704 w 4175818"/>
              <a:gd name="connsiteY1" fmla="*/ 1910151 h 4660752"/>
              <a:gd name="connsiteX2" fmla="*/ 4175818 w 4175818"/>
              <a:gd name="connsiteY2" fmla="*/ 1926265 h 4660752"/>
              <a:gd name="connsiteX3" fmla="*/ 0 w 4175818"/>
              <a:gd name="connsiteY3" fmla="*/ 969868 h 4660752"/>
              <a:gd name="connsiteX4" fmla="*/ 2734487 w 4175818"/>
              <a:gd name="connsiteY4" fmla="*/ 969868 h 4660752"/>
              <a:gd name="connsiteX5" fmla="*/ 2734487 w 4175818"/>
              <a:gd name="connsiteY5" fmla="*/ 0 h 4660752"/>
              <a:gd name="connsiteX6" fmla="*/ 3744766 w 4175818"/>
              <a:gd name="connsiteY6" fmla="*/ 0 h 4660752"/>
              <a:gd name="connsiteX7" fmla="*/ 2997159 w 4175818"/>
              <a:gd name="connsiteY7" fmla="*/ 747607 h 4660752"/>
              <a:gd name="connsiteX8" fmla="*/ 3847271 w 4175818"/>
              <a:gd name="connsiteY8" fmla="*/ 1597719 h 4660752"/>
              <a:gd name="connsiteX9" fmla="*/ 2621466 w 4175818"/>
              <a:gd name="connsiteY9" fmla="*/ 2823524 h 4660752"/>
              <a:gd name="connsiteX10" fmla="*/ 2933899 w 4175818"/>
              <a:gd name="connsiteY10" fmla="*/ 3135956 h 4660752"/>
              <a:gd name="connsiteX11" fmla="*/ 3690884 w 4175818"/>
              <a:gd name="connsiteY11" fmla="*/ 2378971 h 4660752"/>
              <a:gd name="connsiteX12" fmla="*/ 3690884 w 4175818"/>
              <a:gd name="connsiteY12" fmla="*/ 4660752 h 4660752"/>
              <a:gd name="connsiteX13" fmla="*/ 0 w 4175818"/>
              <a:gd name="connsiteY13" fmla="*/ 4660752 h 4660752"/>
              <a:gd name="connsiteX14" fmla="*/ 0 w 4175818"/>
              <a:gd name="connsiteY14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2621466 w 3847271"/>
              <a:gd name="connsiteY6" fmla="*/ 2823524 h 4660752"/>
              <a:gd name="connsiteX7" fmla="*/ 2933899 w 3847271"/>
              <a:gd name="connsiteY7" fmla="*/ 3135956 h 4660752"/>
              <a:gd name="connsiteX8" fmla="*/ 3690884 w 3847271"/>
              <a:gd name="connsiteY8" fmla="*/ 2378971 h 4660752"/>
              <a:gd name="connsiteX9" fmla="*/ 3690884 w 3847271"/>
              <a:gd name="connsiteY9" fmla="*/ 4660752 h 4660752"/>
              <a:gd name="connsiteX10" fmla="*/ 0 w 3847271"/>
              <a:gd name="connsiteY10" fmla="*/ 4660752 h 4660752"/>
              <a:gd name="connsiteX11" fmla="*/ 0 w 3847271"/>
              <a:gd name="connsiteY11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2933899 w 3847271"/>
              <a:gd name="connsiteY6" fmla="*/ 3135956 h 4660752"/>
              <a:gd name="connsiteX7" fmla="*/ 3690884 w 3847271"/>
              <a:gd name="connsiteY7" fmla="*/ 2378971 h 4660752"/>
              <a:gd name="connsiteX8" fmla="*/ 3690884 w 3847271"/>
              <a:gd name="connsiteY8" fmla="*/ 4660752 h 4660752"/>
              <a:gd name="connsiteX9" fmla="*/ 0 w 3847271"/>
              <a:gd name="connsiteY9" fmla="*/ 4660752 h 4660752"/>
              <a:gd name="connsiteX10" fmla="*/ 0 w 3847271"/>
              <a:gd name="connsiteY10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3690884 w 3847271"/>
              <a:gd name="connsiteY6" fmla="*/ 2378971 h 4660752"/>
              <a:gd name="connsiteX7" fmla="*/ 3690884 w 3847271"/>
              <a:gd name="connsiteY7" fmla="*/ 4660752 h 4660752"/>
              <a:gd name="connsiteX8" fmla="*/ 0 w 3847271"/>
              <a:gd name="connsiteY8" fmla="*/ 4660752 h 4660752"/>
              <a:gd name="connsiteX9" fmla="*/ 0 w 3847271"/>
              <a:gd name="connsiteY9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3847271 w 3847271"/>
              <a:gd name="connsiteY4" fmla="*/ 1597719 h 4660752"/>
              <a:gd name="connsiteX5" fmla="*/ 3690884 w 3847271"/>
              <a:gd name="connsiteY5" fmla="*/ 2378971 h 4660752"/>
              <a:gd name="connsiteX6" fmla="*/ 3690884 w 3847271"/>
              <a:gd name="connsiteY6" fmla="*/ 4660752 h 4660752"/>
              <a:gd name="connsiteX7" fmla="*/ 0 w 3847271"/>
              <a:gd name="connsiteY7" fmla="*/ 4660752 h 4660752"/>
              <a:gd name="connsiteX8" fmla="*/ 0 w 3847271"/>
              <a:gd name="connsiteY8" fmla="*/ 969868 h 4660752"/>
              <a:gd name="connsiteX0" fmla="*/ 3847271 w 3938711"/>
              <a:gd name="connsiteY0" fmla="*/ 1597719 h 4660752"/>
              <a:gd name="connsiteX1" fmla="*/ 3690884 w 3938711"/>
              <a:gd name="connsiteY1" fmla="*/ 2378971 h 4660752"/>
              <a:gd name="connsiteX2" fmla="*/ 3690884 w 3938711"/>
              <a:gd name="connsiteY2" fmla="*/ 4660752 h 4660752"/>
              <a:gd name="connsiteX3" fmla="*/ 0 w 3938711"/>
              <a:gd name="connsiteY3" fmla="*/ 4660752 h 4660752"/>
              <a:gd name="connsiteX4" fmla="*/ 0 w 3938711"/>
              <a:gd name="connsiteY4" fmla="*/ 969868 h 4660752"/>
              <a:gd name="connsiteX5" fmla="*/ 2734487 w 3938711"/>
              <a:gd name="connsiteY5" fmla="*/ 969868 h 4660752"/>
              <a:gd name="connsiteX6" fmla="*/ 2734487 w 3938711"/>
              <a:gd name="connsiteY6" fmla="*/ 0 h 4660752"/>
              <a:gd name="connsiteX7" fmla="*/ 3744766 w 3938711"/>
              <a:gd name="connsiteY7" fmla="*/ 0 h 4660752"/>
              <a:gd name="connsiteX8" fmla="*/ 3938711 w 3938711"/>
              <a:gd name="connsiteY8" fmla="*/ 1689159 h 4660752"/>
              <a:gd name="connsiteX0" fmla="*/ 3847271 w 3847271"/>
              <a:gd name="connsiteY0" fmla="*/ 1597719 h 4660752"/>
              <a:gd name="connsiteX1" fmla="*/ 3690884 w 3847271"/>
              <a:gd name="connsiteY1" fmla="*/ 2378971 h 4660752"/>
              <a:gd name="connsiteX2" fmla="*/ 3690884 w 3847271"/>
              <a:gd name="connsiteY2" fmla="*/ 4660752 h 4660752"/>
              <a:gd name="connsiteX3" fmla="*/ 0 w 3847271"/>
              <a:gd name="connsiteY3" fmla="*/ 4660752 h 4660752"/>
              <a:gd name="connsiteX4" fmla="*/ 0 w 3847271"/>
              <a:gd name="connsiteY4" fmla="*/ 969868 h 4660752"/>
              <a:gd name="connsiteX5" fmla="*/ 2734487 w 3847271"/>
              <a:gd name="connsiteY5" fmla="*/ 969868 h 4660752"/>
              <a:gd name="connsiteX6" fmla="*/ 2734487 w 3847271"/>
              <a:gd name="connsiteY6" fmla="*/ 0 h 4660752"/>
              <a:gd name="connsiteX7" fmla="*/ 3744766 w 3847271"/>
              <a:gd name="connsiteY7" fmla="*/ 0 h 4660752"/>
              <a:gd name="connsiteX0" fmla="*/ 3690884 w 3744766"/>
              <a:gd name="connsiteY0" fmla="*/ 2378971 h 4660752"/>
              <a:gd name="connsiteX1" fmla="*/ 3690884 w 3744766"/>
              <a:gd name="connsiteY1" fmla="*/ 4660752 h 4660752"/>
              <a:gd name="connsiteX2" fmla="*/ 0 w 3744766"/>
              <a:gd name="connsiteY2" fmla="*/ 4660752 h 4660752"/>
              <a:gd name="connsiteX3" fmla="*/ 0 w 3744766"/>
              <a:gd name="connsiteY3" fmla="*/ 969868 h 4660752"/>
              <a:gd name="connsiteX4" fmla="*/ 2734487 w 3744766"/>
              <a:gd name="connsiteY4" fmla="*/ 969868 h 4660752"/>
              <a:gd name="connsiteX5" fmla="*/ 2734487 w 3744766"/>
              <a:gd name="connsiteY5" fmla="*/ 0 h 4660752"/>
              <a:gd name="connsiteX6" fmla="*/ 3744766 w 3744766"/>
              <a:gd name="connsiteY6" fmla="*/ 0 h 466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4766" h="4660752">
                <a:moveTo>
                  <a:pt x="3690884" y="2378971"/>
                </a:moveTo>
                <a:lnTo>
                  <a:pt x="3690884" y="4660752"/>
                </a:lnTo>
                <a:lnTo>
                  <a:pt x="0" y="4660752"/>
                </a:lnTo>
                <a:lnTo>
                  <a:pt x="0" y="969868"/>
                </a:lnTo>
                <a:lnTo>
                  <a:pt x="2734487" y="969868"/>
                </a:lnTo>
                <a:lnTo>
                  <a:pt x="2734487" y="0"/>
                </a:lnTo>
                <a:lnTo>
                  <a:pt x="3744766" y="0"/>
                </a:ln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553250" y="3021914"/>
            <a:ext cx="497937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>
                <a:solidFill>
                  <a:schemeClr val="accent1"/>
                </a:soli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  人     周      末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578073" y="2802666"/>
            <a:ext cx="4393603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  <a:latin typeface="Century Gothic" panose="020B0502020202020204" pitchFamily="34" charset="0"/>
              </a:rPr>
              <a:t>Vue.js</a:t>
            </a:r>
            <a:r>
              <a:rPr lang="zh-CN" altLang="en-US" sz="14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Century Gothic" panose="020B0502020202020204" pitchFamily="34" charset="0"/>
              </a:rPr>
              <a:t>/ think.js/ </a:t>
            </a:r>
            <a:r>
              <a:rPr lang="en-US" altLang="zh-CN" sz="14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mySQL</a:t>
            </a:r>
            <a:endParaRPr lang="zh-CN" altLang="en-US" sz="14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09812" y="1973640"/>
            <a:ext cx="2926090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3800" dirty="0">
                <a:solidFill>
                  <a:schemeClr val="accent1"/>
                </a:solidFill>
                <a:latin typeface="Agency FB" panose="020B0503020202020204" pitchFamily="34" charset="0"/>
              </a:rPr>
              <a:t>懒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78200" y="3914534"/>
            <a:ext cx="6593476" cy="4308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/>
            <a:r>
              <a:rPr lang="en-US" altLang="zh-CN" sz="1100" dirty="0">
                <a:solidFill>
                  <a:schemeClr val="accent1"/>
                </a:solidFill>
                <a:latin typeface="Century Gothic" panose="020B0502020202020204" pitchFamily="34" charset="0"/>
              </a:rPr>
              <a:t>Design and implementation of mobile end website of weekend activity recommendation based on Vue.js, </a:t>
            </a:r>
            <a:r>
              <a:rPr lang="en-US" altLang="zh-CN" sz="11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thinkJs</a:t>
            </a:r>
            <a:r>
              <a:rPr lang="en-US" altLang="zh-CN" sz="1100" dirty="0">
                <a:solidFill>
                  <a:schemeClr val="accent1"/>
                </a:solidFill>
                <a:latin typeface="Century Gothic" panose="020B0502020202020204" pitchFamily="34" charset="0"/>
              </a:rPr>
              <a:t> and </a:t>
            </a:r>
            <a:r>
              <a:rPr lang="en-US" altLang="zh-CN" sz="11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mySQL</a:t>
            </a:r>
            <a:r>
              <a:rPr lang="en-US" altLang="zh-CN" sz="1100" dirty="0">
                <a:solidFill>
                  <a:schemeClr val="accent1"/>
                </a:solidFill>
                <a:latin typeface="Century Gothic" panose="020B0502020202020204" pitchFamily="34" charset="0"/>
              </a:rPr>
              <a:t>.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8117917" y="4742784"/>
            <a:ext cx="1765300" cy="316802"/>
            <a:chOff x="1244534" y="3522134"/>
            <a:chExt cx="1765300" cy="316802"/>
          </a:xfrm>
        </p:grpSpPr>
        <p:sp>
          <p:nvSpPr>
            <p:cNvPr id="20" name="矩形 19"/>
            <p:cNvSpPr/>
            <p:nvPr/>
          </p:nvSpPr>
          <p:spPr>
            <a:xfrm>
              <a:off x="1244534" y="3522134"/>
              <a:ext cx="1765300" cy="3168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391641" y="3526647"/>
              <a:ext cx="1471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答辩：龚佳宁</a:t>
              </a:r>
            </a:p>
          </p:txBody>
        </p:sp>
      </p:grpSp>
      <p:pic>
        <p:nvPicPr>
          <p:cNvPr id="22" name="Mark Pride - River Flows In You (Original Mix) - remix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97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25862" y="-304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2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6" grpId="0" animBg="1"/>
      <p:bldP spid="8" grpId="0"/>
      <p:bldP spid="10" grpId="0"/>
      <p:bldP spid="11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409700" y="1974531"/>
            <a:ext cx="9372600" cy="2499362"/>
            <a:chOff x="1409700" y="1949131"/>
            <a:chExt cx="9372600" cy="2499362"/>
          </a:xfrm>
        </p:grpSpPr>
        <p:grpSp>
          <p:nvGrpSpPr>
            <p:cNvPr id="37" name="组合 36"/>
            <p:cNvGrpSpPr/>
            <p:nvPr/>
          </p:nvGrpSpPr>
          <p:grpSpPr>
            <a:xfrm>
              <a:off x="1409700" y="1949131"/>
              <a:ext cx="2152227" cy="2499362"/>
              <a:chOff x="1150937" y="2138361"/>
              <a:chExt cx="2066926" cy="2400302"/>
            </a:xfrm>
          </p:grpSpPr>
          <p:sp>
            <p:nvSpPr>
              <p:cNvPr id="38" name="菱形 37"/>
              <p:cNvSpPr/>
              <p:nvPr/>
            </p:nvSpPr>
            <p:spPr>
              <a:xfrm>
                <a:off x="1150937" y="2471737"/>
                <a:ext cx="2066926" cy="2066926"/>
              </a:xfrm>
              <a:prstGeom prst="diamond">
                <a:avLst/>
              </a:prstGeom>
              <a:blipFill>
                <a:blip r:embed="rId3">
                  <a:grayscl/>
                </a:blip>
                <a:srcRect/>
                <a:stretch>
                  <a:fillRect l="-25148" r="-24852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9" name="菱形 38"/>
              <p:cNvSpPr/>
              <p:nvPr/>
            </p:nvSpPr>
            <p:spPr>
              <a:xfrm>
                <a:off x="1851024" y="2138361"/>
                <a:ext cx="666752" cy="666752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0" name="菱形 32"/>
              <p:cNvSpPr/>
              <p:nvPr/>
            </p:nvSpPr>
            <p:spPr>
              <a:xfrm>
                <a:off x="2043735" y="2331284"/>
                <a:ext cx="281332" cy="280907"/>
              </a:xfrm>
              <a:custGeom>
                <a:avLst/>
                <a:gdLst>
                  <a:gd name="connsiteX0" fmla="*/ 506334 w 607638"/>
                  <a:gd name="connsiteY0" fmla="*/ 455027 h 606722"/>
                  <a:gd name="connsiteX1" fmla="*/ 506334 w 607638"/>
                  <a:gd name="connsiteY1" fmla="*/ 505592 h 606722"/>
                  <a:gd name="connsiteX2" fmla="*/ 531616 w 607638"/>
                  <a:gd name="connsiteY2" fmla="*/ 505592 h 606722"/>
                  <a:gd name="connsiteX3" fmla="*/ 556986 w 607638"/>
                  <a:gd name="connsiteY3" fmla="*/ 480265 h 606722"/>
                  <a:gd name="connsiteX4" fmla="*/ 531616 w 607638"/>
                  <a:gd name="connsiteY4" fmla="*/ 455027 h 606722"/>
                  <a:gd name="connsiteX5" fmla="*/ 430401 w 607638"/>
                  <a:gd name="connsiteY5" fmla="*/ 353896 h 606722"/>
                  <a:gd name="connsiteX6" fmla="*/ 405031 w 607638"/>
                  <a:gd name="connsiteY6" fmla="*/ 379223 h 606722"/>
                  <a:gd name="connsiteX7" fmla="*/ 430401 w 607638"/>
                  <a:gd name="connsiteY7" fmla="*/ 404461 h 606722"/>
                  <a:gd name="connsiteX8" fmla="*/ 455683 w 607638"/>
                  <a:gd name="connsiteY8" fmla="*/ 404461 h 606722"/>
                  <a:gd name="connsiteX9" fmla="*/ 455683 w 607638"/>
                  <a:gd name="connsiteY9" fmla="*/ 353896 h 606722"/>
                  <a:gd name="connsiteX10" fmla="*/ 480964 w 607638"/>
                  <a:gd name="connsiteY10" fmla="*/ 252766 h 606722"/>
                  <a:gd name="connsiteX11" fmla="*/ 506334 w 607638"/>
                  <a:gd name="connsiteY11" fmla="*/ 278093 h 606722"/>
                  <a:gd name="connsiteX12" fmla="*/ 506334 w 607638"/>
                  <a:gd name="connsiteY12" fmla="*/ 303331 h 606722"/>
                  <a:gd name="connsiteX13" fmla="*/ 556986 w 607638"/>
                  <a:gd name="connsiteY13" fmla="*/ 303331 h 606722"/>
                  <a:gd name="connsiteX14" fmla="*/ 582268 w 607638"/>
                  <a:gd name="connsiteY14" fmla="*/ 328658 h 606722"/>
                  <a:gd name="connsiteX15" fmla="*/ 556986 w 607638"/>
                  <a:gd name="connsiteY15" fmla="*/ 353896 h 606722"/>
                  <a:gd name="connsiteX16" fmla="*/ 506334 w 607638"/>
                  <a:gd name="connsiteY16" fmla="*/ 353896 h 606722"/>
                  <a:gd name="connsiteX17" fmla="*/ 506334 w 607638"/>
                  <a:gd name="connsiteY17" fmla="*/ 404461 h 606722"/>
                  <a:gd name="connsiteX18" fmla="*/ 531616 w 607638"/>
                  <a:gd name="connsiteY18" fmla="*/ 404461 h 606722"/>
                  <a:gd name="connsiteX19" fmla="*/ 607638 w 607638"/>
                  <a:gd name="connsiteY19" fmla="*/ 480265 h 606722"/>
                  <a:gd name="connsiteX20" fmla="*/ 531616 w 607638"/>
                  <a:gd name="connsiteY20" fmla="*/ 556157 h 606722"/>
                  <a:gd name="connsiteX21" fmla="*/ 506334 w 607638"/>
                  <a:gd name="connsiteY21" fmla="*/ 556157 h 606722"/>
                  <a:gd name="connsiteX22" fmla="*/ 506334 w 607638"/>
                  <a:gd name="connsiteY22" fmla="*/ 581395 h 606722"/>
                  <a:gd name="connsiteX23" fmla="*/ 480964 w 607638"/>
                  <a:gd name="connsiteY23" fmla="*/ 606722 h 606722"/>
                  <a:gd name="connsiteX24" fmla="*/ 455683 w 607638"/>
                  <a:gd name="connsiteY24" fmla="*/ 581395 h 606722"/>
                  <a:gd name="connsiteX25" fmla="*/ 455683 w 607638"/>
                  <a:gd name="connsiteY25" fmla="*/ 556157 h 606722"/>
                  <a:gd name="connsiteX26" fmla="*/ 405031 w 607638"/>
                  <a:gd name="connsiteY26" fmla="*/ 556157 h 606722"/>
                  <a:gd name="connsiteX27" fmla="*/ 379749 w 607638"/>
                  <a:gd name="connsiteY27" fmla="*/ 530830 h 606722"/>
                  <a:gd name="connsiteX28" fmla="*/ 405031 w 607638"/>
                  <a:gd name="connsiteY28" fmla="*/ 505592 h 606722"/>
                  <a:gd name="connsiteX29" fmla="*/ 455683 w 607638"/>
                  <a:gd name="connsiteY29" fmla="*/ 505592 h 606722"/>
                  <a:gd name="connsiteX30" fmla="*/ 455683 w 607638"/>
                  <a:gd name="connsiteY30" fmla="*/ 455027 h 606722"/>
                  <a:gd name="connsiteX31" fmla="*/ 430401 w 607638"/>
                  <a:gd name="connsiteY31" fmla="*/ 455027 h 606722"/>
                  <a:gd name="connsiteX32" fmla="*/ 354379 w 607638"/>
                  <a:gd name="connsiteY32" fmla="*/ 379223 h 606722"/>
                  <a:gd name="connsiteX33" fmla="*/ 430401 w 607638"/>
                  <a:gd name="connsiteY33" fmla="*/ 303331 h 606722"/>
                  <a:gd name="connsiteX34" fmla="*/ 455683 w 607638"/>
                  <a:gd name="connsiteY34" fmla="*/ 303331 h 606722"/>
                  <a:gd name="connsiteX35" fmla="*/ 455683 w 607638"/>
                  <a:gd name="connsiteY35" fmla="*/ 278093 h 606722"/>
                  <a:gd name="connsiteX36" fmla="*/ 480964 w 607638"/>
                  <a:gd name="connsiteY36" fmla="*/ 252766 h 606722"/>
                  <a:gd name="connsiteX37" fmla="*/ 303759 w 607638"/>
                  <a:gd name="connsiteY37" fmla="*/ 151716 h 606722"/>
                  <a:gd name="connsiteX38" fmla="*/ 329117 w 607638"/>
                  <a:gd name="connsiteY38" fmla="*/ 176950 h 606722"/>
                  <a:gd name="connsiteX39" fmla="*/ 329117 w 607638"/>
                  <a:gd name="connsiteY39" fmla="*/ 303301 h 606722"/>
                  <a:gd name="connsiteX40" fmla="*/ 303759 w 607638"/>
                  <a:gd name="connsiteY40" fmla="*/ 328624 h 606722"/>
                  <a:gd name="connsiteX41" fmla="*/ 227862 w 607638"/>
                  <a:gd name="connsiteY41" fmla="*/ 328624 h 606722"/>
                  <a:gd name="connsiteX42" fmla="*/ 202593 w 607638"/>
                  <a:gd name="connsiteY42" fmla="*/ 303301 h 606722"/>
                  <a:gd name="connsiteX43" fmla="*/ 227862 w 607638"/>
                  <a:gd name="connsiteY43" fmla="*/ 278066 h 606722"/>
                  <a:gd name="connsiteX44" fmla="*/ 278490 w 607638"/>
                  <a:gd name="connsiteY44" fmla="*/ 278066 h 606722"/>
                  <a:gd name="connsiteX45" fmla="*/ 278490 w 607638"/>
                  <a:gd name="connsiteY45" fmla="*/ 176950 h 606722"/>
                  <a:gd name="connsiteX46" fmla="*/ 303759 w 607638"/>
                  <a:gd name="connsiteY46" fmla="*/ 151716 h 606722"/>
                  <a:gd name="connsiteX47" fmla="*/ 303762 w 607638"/>
                  <a:gd name="connsiteY47" fmla="*/ 0 h 606722"/>
                  <a:gd name="connsiteX48" fmla="*/ 606634 w 607638"/>
                  <a:gd name="connsiteY48" fmla="*/ 220667 h 606722"/>
                  <a:gd name="connsiteX49" fmla="*/ 589190 w 607638"/>
                  <a:gd name="connsiteY49" fmla="*/ 251860 h 606722"/>
                  <a:gd name="connsiteX50" fmla="*/ 557950 w 607638"/>
                  <a:gd name="connsiteY50" fmla="*/ 234353 h 606722"/>
                  <a:gd name="connsiteX51" fmla="*/ 303762 w 607638"/>
                  <a:gd name="connsiteY51" fmla="*/ 50568 h 606722"/>
                  <a:gd name="connsiteX52" fmla="*/ 50642 w 607638"/>
                  <a:gd name="connsiteY52" fmla="*/ 303317 h 606722"/>
                  <a:gd name="connsiteX53" fmla="*/ 303762 w 607638"/>
                  <a:gd name="connsiteY53" fmla="*/ 556154 h 606722"/>
                  <a:gd name="connsiteX54" fmla="*/ 329127 w 607638"/>
                  <a:gd name="connsiteY54" fmla="*/ 581394 h 606722"/>
                  <a:gd name="connsiteX55" fmla="*/ 303762 w 607638"/>
                  <a:gd name="connsiteY55" fmla="*/ 606722 h 606722"/>
                  <a:gd name="connsiteX56" fmla="*/ 0 w 607638"/>
                  <a:gd name="connsiteY56" fmla="*/ 303317 h 606722"/>
                  <a:gd name="connsiteX57" fmla="*/ 303762 w 607638"/>
                  <a:gd name="connsiteY57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607638" h="606722">
                    <a:moveTo>
                      <a:pt x="506334" y="455027"/>
                    </a:moveTo>
                    <a:lnTo>
                      <a:pt x="506334" y="505592"/>
                    </a:lnTo>
                    <a:lnTo>
                      <a:pt x="531616" y="505592"/>
                    </a:lnTo>
                    <a:cubicBezTo>
                      <a:pt x="545592" y="505592"/>
                      <a:pt x="556986" y="494217"/>
                      <a:pt x="556986" y="480265"/>
                    </a:cubicBezTo>
                    <a:cubicBezTo>
                      <a:pt x="556986" y="466401"/>
                      <a:pt x="545592" y="455027"/>
                      <a:pt x="531616" y="455027"/>
                    </a:cubicBezTo>
                    <a:close/>
                    <a:moveTo>
                      <a:pt x="430401" y="353896"/>
                    </a:moveTo>
                    <a:cubicBezTo>
                      <a:pt x="416425" y="353896"/>
                      <a:pt x="405031" y="365271"/>
                      <a:pt x="405031" y="379223"/>
                    </a:cubicBezTo>
                    <a:cubicBezTo>
                      <a:pt x="405031" y="393087"/>
                      <a:pt x="416425" y="404461"/>
                      <a:pt x="430401" y="404461"/>
                    </a:cubicBezTo>
                    <a:lnTo>
                      <a:pt x="455683" y="404461"/>
                    </a:lnTo>
                    <a:lnTo>
                      <a:pt x="455683" y="353896"/>
                    </a:lnTo>
                    <a:close/>
                    <a:moveTo>
                      <a:pt x="480964" y="252766"/>
                    </a:moveTo>
                    <a:cubicBezTo>
                      <a:pt x="495029" y="252766"/>
                      <a:pt x="506334" y="264141"/>
                      <a:pt x="506334" y="278093"/>
                    </a:cubicBezTo>
                    <a:lnTo>
                      <a:pt x="506334" y="303331"/>
                    </a:lnTo>
                    <a:lnTo>
                      <a:pt x="556986" y="303331"/>
                    </a:lnTo>
                    <a:cubicBezTo>
                      <a:pt x="570962" y="303331"/>
                      <a:pt x="582268" y="314706"/>
                      <a:pt x="582268" y="328658"/>
                    </a:cubicBezTo>
                    <a:cubicBezTo>
                      <a:pt x="582268" y="342610"/>
                      <a:pt x="570962" y="353896"/>
                      <a:pt x="556986" y="353896"/>
                    </a:cubicBezTo>
                    <a:lnTo>
                      <a:pt x="506334" y="353896"/>
                    </a:lnTo>
                    <a:lnTo>
                      <a:pt x="506334" y="404461"/>
                    </a:lnTo>
                    <a:lnTo>
                      <a:pt x="531616" y="404461"/>
                    </a:lnTo>
                    <a:cubicBezTo>
                      <a:pt x="573544" y="404461"/>
                      <a:pt x="607638" y="438497"/>
                      <a:pt x="607638" y="480265"/>
                    </a:cubicBezTo>
                    <a:cubicBezTo>
                      <a:pt x="607638" y="522121"/>
                      <a:pt x="573544" y="556157"/>
                      <a:pt x="531616" y="556157"/>
                    </a:cubicBezTo>
                    <a:lnTo>
                      <a:pt x="506334" y="556157"/>
                    </a:lnTo>
                    <a:lnTo>
                      <a:pt x="506334" y="581395"/>
                    </a:lnTo>
                    <a:cubicBezTo>
                      <a:pt x="506334" y="595347"/>
                      <a:pt x="495029" y="606722"/>
                      <a:pt x="480964" y="606722"/>
                    </a:cubicBezTo>
                    <a:cubicBezTo>
                      <a:pt x="466988" y="606722"/>
                      <a:pt x="455683" y="595347"/>
                      <a:pt x="455683" y="581395"/>
                    </a:cubicBezTo>
                    <a:lnTo>
                      <a:pt x="455683" y="556157"/>
                    </a:lnTo>
                    <a:lnTo>
                      <a:pt x="405031" y="556157"/>
                    </a:lnTo>
                    <a:cubicBezTo>
                      <a:pt x="391055" y="556157"/>
                      <a:pt x="379749" y="544782"/>
                      <a:pt x="379749" y="530830"/>
                    </a:cubicBezTo>
                    <a:cubicBezTo>
                      <a:pt x="379749" y="516878"/>
                      <a:pt x="391055" y="505592"/>
                      <a:pt x="405031" y="505592"/>
                    </a:cubicBezTo>
                    <a:lnTo>
                      <a:pt x="455683" y="505592"/>
                    </a:lnTo>
                    <a:lnTo>
                      <a:pt x="455683" y="455027"/>
                    </a:lnTo>
                    <a:lnTo>
                      <a:pt x="430401" y="455027"/>
                    </a:lnTo>
                    <a:cubicBezTo>
                      <a:pt x="388473" y="455027"/>
                      <a:pt x="354379" y="420991"/>
                      <a:pt x="354379" y="379223"/>
                    </a:cubicBezTo>
                    <a:cubicBezTo>
                      <a:pt x="354379" y="337367"/>
                      <a:pt x="388473" y="303331"/>
                      <a:pt x="430401" y="303331"/>
                    </a:cubicBezTo>
                    <a:lnTo>
                      <a:pt x="455683" y="303331"/>
                    </a:lnTo>
                    <a:lnTo>
                      <a:pt x="455683" y="278093"/>
                    </a:lnTo>
                    <a:cubicBezTo>
                      <a:pt x="455683" y="264141"/>
                      <a:pt x="466988" y="252766"/>
                      <a:pt x="480964" y="252766"/>
                    </a:cubicBezTo>
                    <a:close/>
                    <a:moveTo>
                      <a:pt x="303759" y="151716"/>
                    </a:moveTo>
                    <a:cubicBezTo>
                      <a:pt x="317817" y="151716"/>
                      <a:pt x="329117" y="163000"/>
                      <a:pt x="329117" y="176950"/>
                    </a:cubicBezTo>
                    <a:lnTo>
                      <a:pt x="329117" y="303301"/>
                    </a:lnTo>
                    <a:cubicBezTo>
                      <a:pt x="329117" y="317251"/>
                      <a:pt x="317817" y="328624"/>
                      <a:pt x="303759" y="328624"/>
                    </a:cubicBezTo>
                    <a:lnTo>
                      <a:pt x="227862" y="328624"/>
                    </a:lnTo>
                    <a:cubicBezTo>
                      <a:pt x="213893" y="328624"/>
                      <a:pt x="202593" y="317251"/>
                      <a:pt x="202593" y="303301"/>
                    </a:cubicBezTo>
                    <a:cubicBezTo>
                      <a:pt x="202593" y="289351"/>
                      <a:pt x="213893" y="278066"/>
                      <a:pt x="227862" y="278066"/>
                    </a:cubicBezTo>
                    <a:lnTo>
                      <a:pt x="278490" y="278066"/>
                    </a:lnTo>
                    <a:lnTo>
                      <a:pt x="278490" y="176950"/>
                    </a:lnTo>
                    <a:cubicBezTo>
                      <a:pt x="278490" y="163000"/>
                      <a:pt x="289790" y="151716"/>
                      <a:pt x="303759" y="151716"/>
                    </a:cubicBezTo>
                    <a:close/>
                    <a:moveTo>
                      <a:pt x="303762" y="0"/>
                    </a:moveTo>
                    <a:cubicBezTo>
                      <a:pt x="443049" y="0"/>
                      <a:pt x="570410" y="92781"/>
                      <a:pt x="606634" y="220667"/>
                    </a:cubicBezTo>
                    <a:cubicBezTo>
                      <a:pt x="610461" y="234086"/>
                      <a:pt x="602629" y="248039"/>
                      <a:pt x="589190" y="251860"/>
                    </a:cubicBezTo>
                    <a:cubicBezTo>
                      <a:pt x="575839" y="255504"/>
                      <a:pt x="561688" y="247861"/>
                      <a:pt x="557950" y="234353"/>
                    </a:cubicBezTo>
                    <a:cubicBezTo>
                      <a:pt x="527779" y="127885"/>
                      <a:pt x="420888" y="50568"/>
                      <a:pt x="303762" y="50568"/>
                    </a:cubicBezTo>
                    <a:cubicBezTo>
                      <a:pt x="164208" y="50568"/>
                      <a:pt x="50642" y="163967"/>
                      <a:pt x="50642" y="303317"/>
                    </a:cubicBezTo>
                    <a:cubicBezTo>
                      <a:pt x="50642" y="442755"/>
                      <a:pt x="164208" y="556154"/>
                      <a:pt x="303762" y="556154"/>
                    </a:cubicBezTo>
                    <a:cubicBezTo>
                      <a:pt x="317824" y="556154"/>
                      <a:pt x="329127" y="567441"/>
                      <a:pt x="329127" y="581394"/>
                    </a:cubicBezTo>
                    <a:cubicBezTo>
                      <a:pt x="329127" y="595347"/>
                      <a:pt x="317824" y="606722"/>
                      <a:pt x="303762" y="606722"/>
                    </a:cubicBezTo>
                    <a:cubicBezTo>
                      <a:pt x="136261" y="606722"/>
                      <a:pt x="0" y="470661"/>
                      <a:pt x="0" y="303317"/>
                    </a:cubicBezTo>
                    <a:cubicBezTo>
                      <a:pt x="0" y="136061"/>
                      <a:pt x="136261" y="0"/>
                      <a:pt x="3037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3816491" y="1949131"/>
              <a:ext cx="2152227" cy="2499362"/>
              <a:chOff x="1150937" y="2138361"/>
              <a:chExt cx="2066926" cy="2400302"/>
            </a:xfrm>
          </p:grpSpPr>
          <p:sp>
            <p:nvSpPr>
              <p:cNvPr id="42" name="菱形 41"/>
              <p:cNvSpPr/>
              <p:nvPr/>
            </p:nvSpPr>
            <p:spPr>
              <a:xfrm>
                <a:off x="1150937" y="2471737"/>
                <a:ext cx="2066926" cy="2066926"/>
              </a:xfrm>
              <a:prstGeom prst="diamond">
                <a:avLst/>
              </a:prstGeom>
              <a:blipFill>
                <a:blip r:embed="rId4">
                  <a:grayscl/>
                </a:blip>
                <a:srcRect/>
                <a:stretch>
                  <a:fillRect l="-25177" r="-24882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3" name="菱形 42"/>
              <p:cNvSpPr/>
              <p:nvPr/>
            </p:nvSpPr>
            <p:spPr>
              <a:xfrm>
                <a:off x="1851024" y="2138361"/>
                <a:ext cx="666752" cy="666752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4" name="菱形 33"/>
              <p:cNvSpPr/>
              <p:nvPr/>
            </p:nvSpPr>
            <p:spPr>
              <a:xfrm>
                <a:off x="2043735" y="2331284"/>
                <a:ext cx="281332" cy="280907"/>
              </a:xfrm>
              <a:custGeom>
                <a:avLst/>
                <a:gdLst>
                  <a:gd name="connsiteX0" fmla="*/ 264400 w 607639"/>
                  <a:gd name="connsiteY0" fmla="*/ 371924 h 606722"/>
                  <a:gd name="connsiteX1" fmla="*/ 209306 w 607639"/>
                  <a:gd name="connsiteY1" fmla="*/ 398407 h 606722"/>
                  <a:gd name="connsiteX2" fmla="*/ 171212 w 607639"/>
                  <a:gd name="connsiteY2" fmla="*/ 423290 h 606722"/>
                  <a:gd name="connsiteX3" fmla="*/ 196756 w 607639"/>
                  <a:gd name="connsiteY3" fmla="*/ 433510 h 606722"/>
                  <a:gd name="connsiteX4" fmla="*/ 410813 w 607639"/>
                  <a:gd name="connsiteY4" fmla="*/ 433510 h 606722"/>
                  <a:gd name="connsiteX5" fmla="*/ 436358 w 607639"/>
                  <a:gd name="connsiteY5" fmla="*/ 423290 h 606722"/>
                  <a:gd name="connsiteX6" fmla="*/ 398352 w 607639"/>
                  <a:gd name="connsiteY6" fmla="*/ 398407 h 606722"/>
                  <a:gd name="connsiteX7" fmla="*/ 342368 w 607639"/>
                  <a:gd name="connsiteY7" fmla="*/ 372457 h 606722"/>
                  <a:gd name="connsiteX8" fmla="*/ 303740 w 607639"/>
                  <a:gd name="connsiteY8" fmla="*/ 382499 h 606722"/>
                  <a:gd name="connsiteX9" fmla="*/ 264400 w 607639"/>
                  <a:gd name="connsiteY9" fmla="*/ 371924 h 606722"/>
                  <a:gd name="connsiteX10" fmla="*/ 303740 w 607639"/>
                  <a:gd name="connsiteY10" fmla="*/ 173124 h 606722"/>
                  <a:gd name="connsiteX11" fmla="*/ 236720 w 607639"/>
                  <a:gd name="connsiteY11" fmla="*/ 262970 h 606722"/>
                  <a:gd name="connsiteX12" fmla="*/ 303740 w 607639"/>
                  <a:gd name="connsiteY12" fmla="*/ 352906 h 606722"/>
                  <a:gd name="connsiteX13" fmla="*/ 370850 w 607639"/>
                  <a:gd name="connsiteY13" fmla="*/ 262970 h 606722"/>
                  <a:gd name="connsiteX14" fmla="*/ 303740 w 607639"/>
                  <a:gd name="connsiteY14" fmla="*/ 173124 h 606722"/>
                  <a:gd name="connsiteX15" fmla="*/ 303740 w 607639"/>
                  <a:gd name="connsiteY15" fmla="*/ 143530 h 606722"/>
                  <a:gd name="connsiteX16" fmla="*/ 400489 w 607639"/>
                  <a:gd name="connsiteY16" fmla="*/ 262970 h 606722"/>
                  <a:gd name="connsiteX17" fmla="*/ 368981 w 607639"/>
                  <a:gd name="connsiteY17" fmla="*/ 350684 h 606722"/>
                  <a:gd name="connsiteX18" fmla="*/ 410902 w 607639"/>
                  <a:gd name="connsiteY18" fmla="*/ 371568 h 606722"/>
                  <a:gd name="connsiteX19" fmla="*/ 466085 w 607639"/>
                  <a:gd name="connsiteY19" fmla="*/ 423290 h 606722"/>
                  <a:gd name="connsiteX20" fmla="*/ 410813 w 607639"/>
                  <a:gd name="connsiteY20" fmla="*/ 463192 h 606722"/>
                  <a:gd name="connsiteX21" fmla="*/ 196756 w 607639"/>
                  <a:gd name="connsiteY21" fmla="*/ 463192 h 606722"/>
                  <a:gd name="connsiteX22" fmla="*/ 141484 w 607639"/>
                  <a:gd name="connsiteY22" fmla="*/ 423290 h 606722"/>
                  <a:gd name="connsiteX23" fmla="*/ 196578 w 607639"/>
                  <a:gd name="connsiteY23" fmla="*/ 371657 h 606722"/>
                  <a:gd name="connsiteX24" fmla="*/ 238589 w 607639"/>
                  <a:gd name="connsiteY24" fmla="*/ 350773 h 606722"/>
                  <a:gd name="connsiteX25" fmla="*/ 206992 w 607639"/>
                  <a:gd name="connsiteY25" fmla="*/ 262970 h 606722"/>
                  <a:gd name="connsiteX26" fmla="*/ 303740 w 607639"/>
                  <a:gd name="connsiteY26" fmla="*/ 143530 h 606722"/>
                  <a:gd name="connsiteX27" fmla="*/ 288644 w 607639"/>
                  <a:gd name="connsiteY27" fmla="*/ 31105 h 606722"/>
                  <a:gd name="connsiteX28" fmla="*/ 31152 w 607639"/>
                  <a:gd name="connsiteY28" fmla="*/ 288209 h 606722"/>
                  <a:gd name="connsiteX29" fmla="*/ 91141 w 607639"/>
                  <a:gd name="connsiteY29" fmla="*/ 288209 h 606722"/>
                  <a:gd name="connsiteX30" fmla="*/ 91141 w 607639"/>
                  <a:gd name="connsiteY30" fmla="*/ 318514 h 606722"/>
                  <a:gd name="connsiteX31" fmla="*/ 31152 w 607639"/>
                  <a:gd name="connsiteY31" fmla="*/ 318514 h 606722"/>
                  <a:gd name="connsiteX32" fmla="*/ 288644 w 607639"/>
                  <a:gd name="connsiteY32" fmla="*/ 575617 h 606722"/>
                  <a:gd name="connsiteX33" fmla="*/ 288644 w 607639"/>
                  <a:gd name="connsiteY33" fmla="*/ 515718 h 606722"/>
                  <a:gd name="connsiteX34" fmla="*/ 318995 w 607639"/>
                  <a:gd name="connsiteY34" fmla="*/ 515718 h 606722"/>
                  <a:gd name="connsiteX35" fmla="*/ 318995 w 607639"/>
                  <a:gd name="connsiteY35" fmla="*/ 575617 h 606722"/>
                  <a:gd name="connsiteX36" fmla="*/ 576487 w 607639"/>
                  <a:gd name="connsiteY36" fmla="*/ 318514 h 606722"/>
                  <a:gd name="connsiteX37" fmla="*/ 516498 w 607639"/>
                  <a:gd name="connsiteY37" fmla="*/ 318514 h 606722"/>
                  <a:gd name="connsiteX38" fmla="*/ 516498 w 607639"/>
                  <a:gd name="connsiteY38" fmla="*/ 288209 h 606722"/>
                  <a:gd name="connsiteX39" fmla="*/ 576487 w 607639"/>
                  <a:gd name="connsiteY39" fmla="*/ 288209 h 606722"/>
                  <a:gd name="connsiteX40" fmla="*/ 318995 w 607639"/>
                  <a:gd name="connsiteY40" fmla="*/ 31105 h 606722"/>
                  <a:gd name="connsiteX41" fmla="*/ 318995 w 607639"/>
                  <a:gd name="connsiteY41" fmla="*/ 91004 h 606722"/>
                  <a:gd name="connsiteX42" fmla="*/ 288644 w 607639"/>
                  <a:gd name="connsiteY42" fmla="*/ 91004 h 606722"/>
                  <a:gd name="connsiteX43" fmla="*/ 303775 w 607639"/>
                  <a:gd name="connsiteY43" fmla="*/ 0 h 606722"/>
                  <a:gd name="connsiteX44" fmla="*/ 607639 w 607639"/>
                  <a:gd name="connsiteY44" fmla="*/ 303317 h 606722"/>
                  <a:gd name="connsiteX45" fmla="*/ 303775 w 607639"/>
                  <a:gd name="connsiteY45" fmla="*/ 606722 h 606722"/>
                  <a:gd name="connsiteX46" fmla="*/ 0 w 607639"/>
                  <a:gd name="connsiteY46" fmla="*/ 303317 h 606722"/>
                  <a:gd name="connsiteX47" fmla="*/ 303775 w 607639"/>
                  <a:gd name="connsiteY47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07639" h="606722">
                    <a:moveTo>
                      <a:pt x="264400" y="371924"/>
                    </a:moveTo>
                    <a:cubicBezTo>
                      <a:pt x="249625" y="379033"/>
                      <a:pt x="214557" y="395918"/>
                      <a:pt x="209306" y="398407"/>
                    </a:cubicBezTo>
                    <a:cubicBezTo>
                      <a:pt x="175929" y="413870"/>
                      <a:pt x="171212" y="416536"/>
                      <a:pt x="171212" y="423290"/>
                    </a:cubicBezTo>
                    <a:cubicBezTo>
                      <a:pt x="171212" y="432088"/>
                      <a:pt x="177531" y="433510"/>
                      <a:pt x="196756" y="433510"/>
                    </a:cubicBezTo>
                    <a:lnTo>
                      <a:pt x="410813" y="433510"/>
                    </a:lnTo>
                    <a:cubicBezTo>
                      <a:pt x="429949" y="433510"/>
                      <a:pt x="436358" y="432088"/>
                      <a:pt x="436358" y="423290"/>
                    </a:cubicBezTo>
                    <a:cubicBezTo>
                      <a:pt x="436358" y="416536"/>
                      <a:pt x="431551" y="413870"/>
                      <a:pt x="398352" y="398407"/>
                    </a:cubicBezTo>
                    <a:cubicBezTo>
                      <a:pt x="393813" y="396363"/>
                      <a:pt x="362216" y="381699"/>
                      <a:pt x="342368" y="372457"/>
                    </a:cubicBezTo>
                    <a:cubicBezTo>
                      <a:pt x="330531" y="378856"/>
                      <a:pt x="317536" y="382499"/>
                      <a:pt x="303740" y="382499"/>
                    </a:cubicBezTo>
                    <a:cubicBezTo>
                      <a:pt x="289766" y="382499"/>
                      <a:pt x="276416" y="378589"/>
                      <a:pt x="264400" y="371924"/>
                    </a:cubicBezTo>
                    <a:close/>
                    <a:moveTo>
                      <a:pt x="303740" y="173124"/>
                    </a:moveTo>
                    <a:cubicBezTo>
                      <a:pt x="266803" y="173124"/>
                      <a:pt x="236720" y="213470"/>
                      <a:pt x="236720" y="262970"/>
                    </a:cubicBezTo>
                    <a:cubicBezTo>
                      <a:pt x="236720" y="312559"/>
                      <a:pt x="266803" y="352906"/>
                      <a:pt x="303740" y="352906"/>
                    </a:cubicBezTo>
                    <a:cubicBezTo>
                      <a:pt x="340766" y="352906"/>
                      <a:pt x="370850" y="312559"/>
                      <a:pt x="370850" y="262970"/>
                    </a:cubicBezTo>
                    <a:cubicBezTo>
                      <a:pt x="370850" y="213470"/>
                      <a:pt x="340766" y="173124"/>
                      <a:pt x="303740" y="173124"/>
                    </a:cubicBezTo>
                    <a:close/>
                    <a:moveTo>
                      <a:pt x="303740" y="143530"/>
                    </a:moveTo>
                    <a:cubicBezTo>
                      <a:pt x="357143" y="143530"/>
                      <a:pt x="400489" y="197118"/>
                      <a:pt x="400489" y="262970"/>
                    </a:cubicBezTo>
                    <a:cubicBezTo>
                      <a:pt x="400489" y="297807"/>
                      <a:pt x="388206" y="328822"/>
                      <a:pt x="368981" y="350684"/>
                    </a:cubicBezTo>
                    <a:cubicBezTo>
                      <a:pt x="386070" y="359304"/>
                      <a:pt x="408232" y="370324"/>
                      <a:pt x="410902" y="371568"/>
                    </a:cubicBezTo>
                    <a:cubicBezTo>
                      <a:pt x="448818" y="389164"/>
                      <a:pt x="466085" y="397163"/>
                      <a:pt x="466085" y="423290"/>
                    </a:cubicBezTo>
                    <a:cubicBezTo>
                      <a:pt x="466085" y="463192"/>
                      <a:pt x="424431" y="463192"/>
                      <a:pt x="410813" y="463192"/>
                    </a:cubicBezTo>
                    <a:lnTo>
                      <a:pt x="196756" y="463192"/>
                    </a:lnTo>
                    <a:cubicBezTo>
                      <a:pt x="183050" y="463192"/>
                      <a:pt x="141484" y="463192"/>
                      <a:pt x="141484" y="423290"/>
                    </a:cubicBezTo>
                    <a:cubicBezTo>
                      <a:pt x="141484" y="397163"/>
                      <a:pt x="158751" y="389164"/>
                      <a:pt x="196578" y="371657"/>
                    </a:cubicBezTo>
                    <a:cubicBezTo>
                      <a:pt x="199693" y="370146"/>
                      <a:pt x="224526" y="357794"/>
                      <a:pt x="238589" y="350773"/>
                    </a:cubicBezTo>
                    <a:cubicBezTo>
                      <a:pt x="219275" y="328911"/>
                      <a:pt x="206992" y="297807"/>
                      <a:pt x="206992" y="262970"/>
                    </a:cubicBezTo>
                    <a:cubicBezTo>
                      <a:pt x="206992" y="197118"/>
                      <a:pt x="250426" y="143530"/>
                      <a:pt x="303740" y="143530"/>
                    </a:cubicBezTo>
                    <a:close/>
                    <a:moveTo>
                      <a:pt x="288644" y="31105"/>
                    </a:moveTo>
                    <a:cubicBezTo>
                      <a:pt x="149974" y="38747"/>
                      <a:pt x="38806" y="149748"/>
                      <a:pt x="31152" y="288209"/>
                    </a:cubicBezTo>
                    <a:lnTo>
                      <a:pt x="91141" y="288209"/>
                    </a:lnTo>
                    <a:lnTo>
                      <a:pt x="91141" y="318514"/>
                    </a:lnTo>
                    <a:lnTo>
                      <a:pt x="31152" y="318514"/>
                    </a:lnTo>
                    <a:cubicBezTo>
                      <a:pt x="38806" y="456975"/>
                      <a:pt x="149974" y="567886"/>
                      <a:pt x="288644" y="575617"/>
                    </a:cubicBezTo>
                    <a:lnTo>
                      <a:pt x="288644" y="515718"/>
                    </a:lnTo>
                    <a:lnTo>
                      <a:pt x="318995" y="515718"/>
                    </a:lnTo>
                    <a:lnTo>
                      <a:pt x="318995" y="575617"/>
                    </a:lnTo>
                    <a:cubicBezTo>
                      <a:pt x="457665" y="567886"/>
                      <a:pt x="568833" y="456975"/>
                      <a:pt x="576487" y="318514"/>
                    </a:cubicBezTo>
                    <a:lnTo>
                      <a:pt x="516498" y="318514"/>
                    </a:lnTo>
                    <a:lnTo>
                      <a:pt x="516498" y="288209"/>
                    </a:lnTo>
                    <a:lnTo>
                      <a:pt x="576487" y="288209"/>
                    </a:lnTo>
                    <a:cubicBezTo>
                      <a:pt x="568833" y="149748"/>
                      <a:pt x="457665" y="38747"/>
                      <a:pt x="318995" y="31105"/>
                    </a:cubicBezTo>
                    <a:lnTo>
                      <a:pt x="318995" y="91004"/>
                    </a:lnTo>
                    <a:lnTo>
                      <a:pt x="288644" y="91004"/>
                    </a:lnTo>
                    <a:close/>
                    <a:moveTo>
                      <a:pt x="303775" y="0"/>
                    </a:moveTo>
                    <a:cubicBezTo>
                      <a:pt x="471550" y="0"/>
                      <a:pt x="607639" y="135795"/>
                      <a:pt x="607639" y="303317"/>
                    </a:cubicBezTo>
                    <a:cubicBezTo>
                      <a:pt x="607639" y="470839"/>
                      <a:pt x="471550" y="606722"/>
                      <a:pt x="303775" y="606722"/>
                    </a:cubicBezTo>
                    <a:cubicBezTo>
                      <a:pt x="136000" y="606722"/>
                      <a:pt x="0" y="470839"/>
                      <a:pt x="0" y="303317"/>
                    </a:cubicBezTo>
                    <a:cubicBezTo>
                      <a:pt x="0" y="135795"/>
                      <a:pt x="136000" y="0"/>
                      <a:pt x="3037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6223282" y="1949131"/>
              <a:ext cx="2152227" cy="2499362"/>
              <a:chOff x="1150937" y="2138361"/>
              <a:chExt cx="2066926" cy="2400302"/>
            </a:xfrm>
          </p:grpSpPr>
          <p:sp>
            <p:nvSpPr>
              <p:cNvPr id="54" name="菱形 53"/>
              <p:cNvSpPr/>
              <p:nvPr/>
            </p:nvSpPr>
            <p:spPr>
              <a:xfrm>
                <a:off x="1150937" y="2471737"/>
                <a:ext cx="2066926" cy="2066926"/>
              </a:xfrm>
              <a:prstGeom prst="diamond">
                <a:avLst/>
              </a:prstGeom>
              <a:blipFill>
                <a:blip r:embed="rId5">
                  <a:grayscl/>
                </a:blip>
                <a:srcRect/>
                <a:stretch>
                  <a:fillRect l="-25177" r="-24882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5" name="菱形 54"/>
              <p:cNvSpPr/>
              <p:nvPr/>
            </p:nvSpPr>
            <p:spPr>
              <a:xfrm>
                <a:off x="1851024" y="2138361"/>
                <a:ext cx="666752" cy="666752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6" name="菱形 34"/>
              <p:cNvSpPr/>
              <p:nvPr/>
            </p:nvSpPr>
            <p:spPr>
              <a:xfrm>
                <a:off x="2043735" y="2333814"/>
                <a:ext cx="281332" cy="275846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8630073" y="1949131"/>
              <a:ext cx="2152227" cy="2499362"/>
              <a:chOff x="1150937" y="2138361"/>
              <a:chExt cx="2066926" cy="2400302"/>
            </a:xfrm>
          </p:grpSpPr>
          <p:sp>
            <p:nvSpPr>
              <p:cNvPr id="50" name="菱形 49"/>
              <p:cNvSpPr/>
              <p:nvPr/>
            </p:nvSpPr>
            <p:spPr>
              <a:xfrm>
                <a:off x="1150937" y="2471737"/>
                <a:ext cx="2066926" cy="2066926"/>
              </a:xfrm>
              <a:prstGeom prst="diamond">
                <a:avLst/>
              </a:prstGeom>
              <a:blipFill>
                <a:blip r:embed="rId6">
                  <a:grayscl/>
                </a:blip>
                <a:srcRect/>
                <a:stretch>
                  <a:fillRect l="-25443" r="-25145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1" name="菱形 50"/>
              <p:cNvSpPr/>
              <p:nvPr/>
            </p:nvSpPr>
            <p:spPr>
              <a:xfrm>
                <a:off x="1851024" y="2138361"/>
                <a:ext cx="666752" cy="666752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2" name="菱形 35"/>
              <p:cNvSpPr/>
              <p:nvPr/>
            </p:nvSpPr>
            <p:spPr>
              <a:xfrm>
                <a:off x="2043736" y="2363158"/>
                <a:ext cx="281330" cy="217160"/>
              </a:xfrm>
              <a:custGeom>
                <a:avLst/>
                <a:gdLst>
                  <a:gd name="connsiteX0" fmla="*/ 477544 w 608838"/>
                  <a:gd name="connsiteY0" fmla="*/ 339278 h 469966"/>
                  <a:gd name="connsiteX1" fmla="*/ 471773 w 608838"/>
                  <a:gd name="connsiteY1" fmla="*/ 342918 h 469966"/>
                  <a:gd name="connsiteX2" fmla="*/ 471317 w 608838"/>
                  <a:gd name="connsiteY2" fmla="*/ 366879 h 469966"/>
                  <a:gd name="connsiteX3" fmla="*/ 476633 w 608838"/>
                  <a:gd name="connsiteY3" fmla="*/ 372187 h 469966"/>
                  <a:gd name="connsiteX4" fmla="*/ 481797 w 608838"/>
                  <a:gd name="connsiteY4" fmla="*/ 369912 h 469966"/>
                  <a:gd name="connsiteX5" fmla="*/ 487873 w 608838"/>
                  <a:gd name="connsiteY5" fmla="*/ 355353 h 469966"/>
                  <a:gd name="connsiteX6" fmla="*/ 482709 w 608838"/>
                  <a:gd name="connsiteY6" fmla="*/ 342463 h 469966"/>
                  <a:gd name="connsiteX7" fmla="*/ 477544 w 608838"/>
                  <a:gd name="connsiteY7" fmla="*/ 339278 h 469966"/>
                  <a:gd name="connsiteX8" fmla="*/ 457951 w 608838"/>
                  <a:gd name="connsiteY8" fmla="*/ 276494 h 469966"/>
                  <a:gd name="connsiteX9" fmla="*/ 451875 w 608838"/>
                  <a:gd name="connsiteY9" fmla="*/ 279830 h 469966"/>
                  <a:gd name="connsiteX10" fmla="*/ 447774 w 608838"/>
                  <a:gd name="connsiteY10" fmla="*/ 291052 h 469966"/>
                  <a:gd name="connsiteX11" fmla="*/ 453394 w 608838"/>
                  <a:gd name="connsiteY11" fmla="*/ 303488 h 469966"/>
                  <a:gd name="connsiteX12" fmla="*/ 458102 w 608838"/>
                  <a:gd name="connsiteY12" fmla="*/ 306369 h 469966"/>
                  <a:gd name="connsiteX13" fmla="*/ 463419 w 608838"/>
                  <a:gd name="connsiteY13" fmla="*/ 302275 h 469966"/>
                  <a:gd name="connsiteX14" fmla="*/ 463874 w 608838"/>
                  <a:gd name="connsiteY14" fmla="*/ 281953 h 469966"/>
                  <a:gd name="connsiteX15" fmla="*/ 457951 w 608838"/>
                  <a:gd name="connsiteY15" fmla="*/ 276494 h 469966"/>
                  <a:gd name="connsiteX16" fmla="*/ 468583 w 608838"/>
                  <a:gd name="connsiteY16" fmla="*/ 242675 h 469966"/>
                  <a:gd name="connsiteX17" fmla="*/ 473747 w 608838"/>
                  <a:gd name="connsiteY17" fmla="*/ 248893 h 469966"/>
                  <a:gd name="connsiteX18" fmla="*/ 473747 w 608838"/>
                  <a:gd name="connsiteY18" fmla="*/ 249196 h 469966"/>
                  <a:gd name="connsiteX19" fmla="*/ 479671 w 608838"/>
                  <a:gd name="connsiteY19" fmla="*/ 256324 h 469966"/>
                  <a:gd name="connsiteX20" fmla="*/ 496986 w 608838"/>
                  <a:gd name="connsiteY20" fmla="*/ 263603 h 469966"/>
                  <a:gd name="connsiteX21" fmla="*/ 498961 w 608838"/>
                  <a:gd name="connsiteY21" fmla="*/ 265726 h 469966"/>
                  <a:gd name="connsiteX22" fmla="*/ 512327 w 608838"/>
                  <a:gd name="connsiteY22" fmla="*/ 289688 h 469966"/>
                  <a:gd name="connsiteX23" fmla="*/ 506404 w 608838"/>
                  <a:gd name="connsiteY23" fmla="*/ 295754 h 469966"/>
                  <a:gd name="connsiteX24" fmla="*/ 494252 w 608838"/>
                  <a:gd name="connsiteY24" fmla="*/ 295450 h 469966"/>
                  <a:gd name="connsiteX25" fmla="*/ 487417 w 608838"/>
                  <a:gd name="connsiteY25" fmla="*/ 289233 h 469966"/>
                  <a:gd name="connsiteX26" fmla="*/ 485595 w 608838"/>
                  <a:gd name="connsiteY26" fmla="*/ 283167 h 469966"/>
                  <a:gd name="connsiteX27" fmla="*/ 479063 w 608838"/>
                  <a:gd name="connsiteY27" fmla="*/ 277100 h 469966"/>
                  <a:gd name="connsiteX28" fmla="*/ 472836 w 608838"/>
                  <a:gd name="connsiteY28" fmla="*/ 281953 h 469966"/>
                  <a:gd name="connsiteX29" fmla="*/ 472532 w 608838"/>
                  <a:gd name="connsiteY29" fmla="*/ 305004 h 469966"/>
                  <a:gd name="connsiteX30" fmla="*/ 478152 w 608838"/>
                  <a:gd name="connsiteY30" fmla="*/ 313345 h 469966"/>
                  <a:gd name="connsiteX31" fmla="*/ 501695 w 608838"/>
                  <a:gd name="connsiteY31" fmla="*/ 325174 h 469966"/>
                  <a:gd name="connsiteX32" fmla="*/ 513694 w 608838"/>
                  <a:gd name="connsiteY32" fmla="*/ 352927 h 469966"/>
                  <a:gd name="connsiteX33" fmla="*/ 495923 w 608838"/>
                  <a:gd name="connsiteY33" fmla="*/ 386745 h 469966"/>
                  <a:gd name="connsiteX34" fmla="*/ 476937 w 608838"/>
                  <a:gd name="connsiteY34" fmla="*/ 393266 h 469966"/>
                  <a:gd name="connsiteX35" fmla="*/ 470557 w 608838"/>
                  <a:gd name="connsiteY35" fmla="*/ 399939 h 469966"/>
                  <a:gd name="connsiteX36" fmla="*/ 470557 w 608838"/>
                  <a:gd name="connsiteY36" fmla="*/ 406308 h 469966"/>
                  <a:gd name="connsiteX37" fmla="*/ 465849 w 608838"/>
                  <a:gd name="connsiteY37" fmla="*/ 412526 h 469966"/>
                  <a:gd name="connsiteX38" fmla="*/ 461444 w 608838"/>
                  <a:gd name="connsiteY38" fmla="*/ 406157 h 469966"/>
                  <a:gd name="connsiteX39" fmla="*/ 461596 w 608838"/>
                  <a:gd name="connsiteY39" fmla="*/ 400091 h 469966"/>
                  <a:gd name="connsiteX40" fmla="*/ 455520 w 608838"/>
                  <a:gd name="connsiteY40" fmla="*/ 392963 h 469966"/>
                  <a:gd name="connsiteX41" fmla="*/ 434407 w 608838"/>
                  <a:gd name="connsiteY41" fmla="*/ 385380 h 469966"/>
                  <a:gd name="connsiteX42" fmla="*/ 419522 w 608838"/>
                  <a:gd name="connsiteY42" fmla="*/ 354747 h 469966"/>
                  <a:gd name="connsiteX43" fmla="*/ 425598 w 608838"/>
                  <a:gd name="connsiteY43" fmla="*/ 348680 h 469966"/>
                  <a:gd name="connsiteX44" fmla="*/ 438508 w 608838"/>
                  <a:gd name="connsiteY44" fmla="*/ 348984 h 469966"/>
                  <a:gd name="connsiteX45" fmla="*/ 445344 w 608838"/>
                  <a:gd name="connsiteY45" fmla="*/ 355202 h 469966"/>
                  <a:gd name="connsiteX46" fmla="*/ 447926 w 608838"/>
                  <a:gd name="connsiteY46" fmla="*/ 364907 h 469966"/>
                  <a:gd name="connsiteX47" fmla="*/ 456128 w 608838"/>
                  <a:gd name="connsiteY47" fmla="*/ 371428 h 469966"/>
                  <a:gd name="connsiteX48" fmla="*/ 462203 w 608838"/>
                  <a:gd name="connsiteY48" fmla="*/ 367030 h 469966"/>
                  <a:gd name="connsiteX49" fmla="*/ 462811 w 608838"/>
                  <a:gd name="connsiteY49" fmla="*/ 339581 h 469966"/>
                  <a:gd name="connsiteX50" fmla="*/ 459166 w 608838"/>
                  <a:gd name="connsiteY50" fmla="*/ 332302 h 469966"/>
                  <a:gd name="connsiteX51" fmla="*/ 455368 w 608838"/>
                  <a:gd name="connsiteY51" fmla="*/ 331089 h 469966"/>
                  <a:gd name="connsiteX52" fmla="*/ 430610 w 608838"/>
                  <a:gd name="connsiteY52" fmla="*/ 316075 h 469966"/>
                  <a:gd name="connsiteX53" fmla="*/ 423623 w 608838"/>
                  <a:gd name="connsiteY53" fmla="*/ 293631 h 469966"/>
                  <a:gd name="connsiteX54" fmla="*/ 426813 w 608838"/>
                  <a:gd name="connsiteY54" fmla="*/ 278769 h 469966"/>
                  <a:gd name="connsiteX55" fmla="*/ 430154 w 608838"/>
                  <a:gd name="connsiteY55" fmla="*/ 273309 h 469966"/>
                  <a:gd name="connsiteX56" fmla="*/ 434863 w 608838"/>
                  <a:gd name="connsiteY56" fmla="*/ 266636 h 469966"/>
                  <a:gd name="connsiteX57" fmla="*/ 449597 w 608838"/>
                  <a:gd name="connsiteY57" fmla="*/ 257082 h 469966"/>
                  <a:gd name="connsiteX58" fmla="*/ 457647 w 608838"/>
                  <a:gd name="connsiteY58" fmla="*/ 255566 h 469966"/>
                  <a:gd name="connsiteX59" fmla="*/ 463267 w 608838"/>
                  <a:gd name="connsiteY59" fmla="*/ 248893 h 469966"/>
                  <a:gd name="connsiteX60" fmla="*/ 463267 w 608838"/>
                  <a:gd name="connsiteY60" fmla="*/ 248741 h 469966"/>
                  <a:gd name="connsiteX61" fmla="*/ 468583 w 608838"/>
                  <a:gd name="connsiteY61" fmla="*/ 242675 h 469966"/>
                  <a:gd name="connsiteX62" fmla="*/ 516374 w 608838"/>
                  <a:gd name="connsiteY62" fmla="*/ 212849 h 469966"/>
                  <a:gd name="connsiteX63" fmla="*/ 589556 w 608838"/>
                  <a:gd name="connsiteY63" fmla="*/ 327612 h 469966"/>
                  <a:gd name="connsiteX64" fmla="*/ 517285 w 608838"/>
                  <a:gd name="connsiteY64" fmla="*/ 213000 h 469966"/>
                  <a:gd name="connsiteX65" fmla="*/ 516374 w 608838"/>
                  <a:gd name="connsiteY65" fmla="*/ 212849 h 469966"/>
                  <a:gd name="connsiteX66" fmla="*/ 475380 w 608838"/>
                  <a:gd name="connsiteY66" fmla="*/ 210272 h 469966"/>
                  <a:gd name="connsiteX67" fmla="*/ 487374 w 608838"/>
                  <a:gd name="connsiteY67" fmla="*/ 218761 h 469966"/>
                  <a:gd name="connsiteX68" fmla="*/ 466725 w 608838"/>
                  <a:gd name="connsiteY68" fmla="*/ 218003 h 469966"/>
                  <a:gd name="connsiteX69" fmla="*/ 399464 w 608838"/>
                  <a:gd name="connsiteY69" fmla="*/ 241805 h 469966"/>
                  <a:gd name="connsiteX70" fmla="*/ 371528 w 608838"/>
                  <a:gd name="connsiteY70" fmla="*/ 273339 h 469966"/>
                  <a:gd name="connsiteX71" fmla="*/ 356193 w 608838"/>
                  <a:gd name="connsiteY71" fmla="*/ 328370 h 469966"/>
                  <a:gd name="connsiteX72" fmla="*/ 466725 w 608838"/>
                  <a:gd name="connsiteY72" fmla="*/ 437978 h 469966"/>
                  <a:gd name="connsiteX73" fmla="*/ 577258 w 608838"/>
                  <a:gd name="connsiteY73" fmla="*/ 327612 h 469966"/>
                  <a:gd name="connsiteX74" fmla="*/ 520473 w 608838"/>
                  <a:gd name="connsiteY74" fmla="*/ 231344 h 469966"/>
                  <a:gd name="connsiteX75" fmla="*/ 521081 w 608838"/>
                  <a:gd name="connsiteY75" fmla="*/ 226190 h 469966"/>
                  <a:gd name="connsiteX76" fmla="*/ 521081 w 608838"/>
                  <a:gd name="connsiteY76" fmla="*/ 226038 h 469966"/>
                  <a:gd name="connsiteX77" fmla="*/ 520473 w 608838"/>
                  <a:gd name="connsiteY77" fmla="*/ 230890 h 469966"/>
                  <a:gd name="connsiteX78" fmla="*/ 487374 w 608838"/>
                  <a:gd name="connsiteY78" fmla="*/ 218307 h 469966"/>
                  <a:gd name="connsiteX79" fmla="*/ 475380 w 608838"/>
                  <a:gd name="connsiteY79" fmla="*/ 210272 h 469966"/>
                  <a:gd name="connsiteX80" fmla="*/ 479327 w 608838"/>
                  <a:gd name="connsiteY80" fmla="*/ 201327 h 469966"/>
                  <a:gd name="connsiteX81" fmla="*/ 518803 w 608838"/>
                  <a:gd name="connsiteY81" fmla="*/ 212697 h 469966"/>
                  <a:gd name="connsiteX82" fmla="*/ 518651 w 608838"/>
                  <a:gd name="connsiteY82" fmla="*/ 212242 h 469966"/>
                  <a:gd name="connsiteX83" fmla="*/ 479327 w 608838"/>
                  <a:gd name="connsiteY83" fmla="*/ 201327 h 469966"/>
                  <a:gd name="connsiteX84" fmla="*/ 57391 w 608838"/>
                  <a:gd name="connsiteY84" fmla="*/ 157666 h 469966"/>
                  <a:gd name="connsiteX85" fmla="*/ 31580 w 608838"/>
                  <a:gd name="connsiteY85" fmla="*/ 166459 h 469966"/>
                  <a:gd name="connsiteX86" fmla="*/ 31580 w 608838"/>
                  <a:gd name="connsiteY86" fmla="*/ 226038 h 469966"/>
                  <a:gd name="connsiteX87" fmla="*/ 57391 w 608838"/>
                  <a:gd name="connsiteY87" fmla="*/ 241805 h 469966"/>
                  <a:gd name="connsiteX88" fmla="*/ 354978 w 608838"/>
                  <a:gd name="connsiteY88" fmla="*/ 241805 h 469966"/>
                  <a:gd name="connsiteX89" fmla="*/ 384433 w 608838"/>
                  <a:gd name="connsiteY89" fmla="*/ 210272 h 469966"/>
                  <a:gd name="connsiteX90" fmla="*/ 94742 w 608838"/>
                  <a:gd name="connsiteY90" fmla="*/ 210272 h 469966"/>
                  <a:gd name="connsiteX91" fmla="*/ 94742 w 608838"/>
                  <a:gd name="connsiteY91" fmla="*/ 178738 h 469966"/>
                  <a:gd name="connsiteX92" fmla="*/ 475380 w 608838"/>
                  <a:gd name="connsiteY92" fmla="*/ 178738 h 469966"/>
                  <a:gd name="connsiteX93" fmla="*/ 489500 w 608838"/>
                  <a:gd name="connsiteY93" fmla="*/ 168126 h 469966"/>
                  <a:gd name="connsiteX94" fmla="*/ 475380 w 608838"/>
                  <a:gd name="connsiteY94" fmla="*/ 157666 h 469966"/>
                  <a:gd name="connsiteX95" fmla="*/ 465511 w 608838"/>
                  <a:gd name="connsiteY95" fmla="*/ 157666 h 469966"/>
                  <a:gd name="connsiteX96" fmla="*/ 47371 w 608838"/>
                  <a:gd name="connsiteY96" fmla="*/ 0 h 469966"/>
                  <a:gd name="connsiteX97" fmla="*/ 465511 w 608838"/>
                  <a:gd name="connsiteY97" fmla="*/ 0 h 469966"/>
                  <a:gd name="connsiteX98" fmla="*/ 515766 w 608838"/>
                  <a:gd name="connsiteY98" fmla="*/ 47148 h 469966"/>
                  <a:gd name="connsiteX99" fmla="*/ 515766 w 608838"/>
                  <a:gd name="connsiteY99" fmla="*/ 106879 h 469966"/>
                  <a:gd name="connsiteX100" fmla="*/ 505442 w 608838"/>
                  <a:gd name="connsiteY100" fmla="*/ 137351 h 469966"/>
                  <a:gd name="connsiteX101" fmla="*/ 475380 w 608838"/>
                  <a:gd name="connsiteY101" fmla="*/ 126133 h 469966"/>
                  <a:gd name="connsiteX102" fmla="*/ 506505 w 608838"/>
                  <a:gd name="connsiteY102" fmla="*/ 138716 h 469966"/>
                  <a:gd name="connsiteX103" fmla="*/ 508023 w 608838"/>
                  <a:gd name="connsiteY103" fmla="*/ 137200 h 469966"/>
                  <a:gd name="connsiteX104" fmla="*/ 521081 w 608838"/>
                  <a:gd name="connsiteY104" fmla="*/ 166307 h 469966"/>
                  <a:gd name="connsiteX105" fmla="*/ 512123 w 608838"/>
                  <a:gd name="connsiteY105" fmla="*/ 192837 h 469966"/>
                  <a:gd name="connsiteX106" fmla="*/ 477657 w 608838"/>
                  <a:gd name="connsiteY106" fmla="*/ 185257 h 469966"/>
                  <a:gd name="connsiteX107" fmla="*/ 512123 w 608838"/>
                  <a:gd name="connsiteY107" fmla="*/ 193141 h 469966"/>
                  <a:gd name="connsiteX108" fmla="*/ 509997 w 608838"/>
                  <a:gd name="connsiteY108" fmla="*/ 196021 h 469966"/>
                  <a:gd name="connsiteX109" fmla="*/ 509997 w 608838"/>
                  <a:gd name="connsiteY109" fmla="*/ 196173 h 469966"/>
                  <a:gd name="connsiteX110" fmla="*/ 512123 w 608838"/>
                  <a:gd name="connsiteY110" fmla="*/ 193292 h 469966"/>
                  <a:gd name="connsiteX111" fmla="*/ 608838 w 608838"/>
                  <a:gd name="connsiteY111" fmla="*/ 327764 h 469966"/>
                  <a:gd name="connsiteX112" fmla="*/ 466725 w 608838"/>
                  <a:gd name="connsiteY112" fmla="*/ 469966 h 469966"/>
                  <a:gd name="connsiteX113" fmla="*/ 324612 w 608838"/>
                  <a:gd name="connsiteY113" fmla="*/ 328370 h 469966"/>
                  <a:gd name="connsiteX114" fmla="*/ 336151 w 608838"/>
                  <a:gd name="connsiteY114" fmla="*/ 273339 h 469966"/>
                  <a:gd name="connsiteX115" fmla="*/ 57391 w 608838"/>
                  <a:gd name="connsiteY115" fmla="*/ 273339 h 469966"/>
                  <a:gd name="connsiteX116" fmla="*/ 0 w 608838"/>
                  <a:gd name="connsiteY116" fmla="*/ 226038 h 469966"/>
                  <a:gd name="connsiteX117" fmla="*/ 0 w 608838"/>
                  <a:gd name="connsiteY117" fmla="*/ 166459 h 469966"/>
                  <a:gd name="connsiteX118" fmla="*/ 13816 w 608838"/>
                  <a:gd name="connsiteY118" fmla="*/ 141141 h 469966"/>
                  <a:gd name="connsiteX119" fmla="*/ 15790 w 608838"/>
                  <a:gd name="connsiteY119" fmla="*/ 142960 h 469966"/>
                  <a:gd name="connsiteX120" fmla="*/ 57391 w 608838"/>
                  <a:gd name="connsiteY120" fmla="*/ 126133 h 469966"/>
                  <a:gd name="connsiteX121" fmla="*/ 465511 w 608838"/>
                  <a:gd name="connsiteY121" fmla="*/ 126133 h 469966"/>
                  <a:gd name="connsiteX122" fmla="*/ 484186 w 608838"/>
                  <a:gd name="connsiteY122" fmla="*/ 106879 h 469966"/>
                  <a:gd name="connsiteX123" fmla="*/ 484186 w 608838"/>
                  <a:gd name="connsiteY123" fmla="*/ 47148 h 469966"/>
                  <a:gd name="connsiteX124" fmla="*/ 465511 w 608838"/>
                  <a:gd name="connsiteY124" fmla="*/ 31533 h 469966"/>
                  <a:gd name="connsiteX125" fmla="*/ 47371 w 608838"/>
                  <a:gd name="connsiteY125" fmla="*/ 31533 h 469966"/>
                  <a:gd name="connsiteX126" fmla="*/ 33402 w 608838"/>
                  <a:gd name="connsiteY126" fmla="*/ 47300 h 469966"/>
                  <a:gd name="connsiteX127" fmla="*/ 47371 w 608838"/>
                  <a:gd name="connsiteY127" fmla="*/ 63066 h 469966"/>
                  <a:gd name="connsiteX128" fmla="*/ 421025 w 608838"/>
                  <a:gd name="connsiteY128" fmla="*/ 63066 h 469966"/>
                  <a:gd name="connsiteX129" fmla="*/ 421025 w 608838"/>
                  <a:gd name="connsiteY129" fmla="*/ 94599 h 469966"/>
                  <a:gd name="connsiteX130" fmla="*/ 47371 w 608838"/>
                  <a:gd name="connsiteY130" fmla="*/ 94599 h 469966"/>
                  <a:gd name="connsiteX131" fmla="*/ 33402 w 608838"/>
                  <a:gd name="connsiteY131" fmla="*/ 110366 h 469966"/>
                  <a:gd name="connsiteX132" fmla="*/ 47371 w 608838"/>
                  <a:gd name="connsiteY132" fmla="*/ 126133 h 469966"/>
                  <a:gd name="connsiteX133" fmla="*/ 57391 w 608838"/>
                  <a:gd name="connsiteY133" fmla="*/ 126133 h 469966"/>
                  <a:gd name="connsiteX134" fmla="*/ 14727 w 608838"/>
                  <a:gd name="connsiteY134" fmla="*/ 141141 h 469966"/>
                  <a:gd name="connsiteX135" fmla="*/ 1822 w 608838"/>
                  <a:gd name="connsiteY135" fmla="*/ 106576 h 469966"/>
                  <a:gd name="connsiteX136" fmla="*/ 12905 w 608838"/>
                  <a:gd name="connsiteY136" fmla="*/ 76559 h 469966"/>
                  <a:gd name="connsiteX137" fmla="*/ 1822 w 608838"/>
                  <a:gd name="connsiteY137" fmla="*/ 46390 h 469966"/>
                  <a:gd name="connsiteX138" fmla="*/ 47371 w 608838"/>
                  <a:gd name="connsiteY138" fmla="*/ 0 h 4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608838" h="469966">
                    <a:moveTo>
                      <a:pt x="477544" y="339278"/>
                    </a:moveTo>
                    <a:cubicBezTo>
                      <a:pt x="474507" y="337761"/>
                      <a:pt x="471773" y="339430"/>
                      <a:pt x="471773" y="342918"/>
                    </a:cubicBezTo>
                    <a:lnTo>
                      <a:pt x="471317" y="366879"/>
                    </a:lnTo>
                    <a:cubicBezTo>
                      <a:pt x="471165" y="370367"/>
                      <a:pt x="473595" y="372945"/>
                      <a:pt x="476633" y="372187"/>
                    </a:cubicBezTo>
                    <a:cubicBezTo>
                      <a:pt x="478760" y="371580"/>
                      <a:pt x="480430" y="370822"/>
                      <a:pt x="481797" y="369912"/>
                    </a:cubicBezTo>
                    <a:cubicBezTo>
                      <a:pt x="485747" y="367182"/>
                      <a:pt x="487721" y="362329"/>
                      <a:pt x="487873" y="355353"/>
                    </a:cubicBezTo>
                    <a:cubicBezTo>
                      <a:pt x="488025" y="349894"/>
                      <a:pt x="486202" y="345647"/>
                      <a:pt x="482709" y="342463"/>
                    </a:cubicBezTo>
                    <a:cubicBezTo>
                      <a:pt x="481494" y="341401"/>
                      <a:pt x="479671" y="340340"/>
                      <a:pt x="477544" y="339278"/>
                    </a:cubicBezTo>
                    <a:close/>
                    <a:moveTo>
                      <a:pt x="457951" y="276494"/>
                    </a:moveTo>
                    <a:cubicBezTo>
                      <a:pt x="455368" y="277100"/>
                      <a:pt x="453394" y="278314"/>
                      <a:pt x="451875" y="279830"/>
                    </a:cubicBezTo>
                    <a:cubicBezTo>
                      <a:pt x="449293" y="282560"/>
                      <a:pt x="447926" y="286351"/>
                      <a:pt x="447774" y="291052"/>
                    </a:cubicBezTo>
                    <a:cubicBezTo>
                      <a:pt x="447622" y="296209"/>
                      <a:pt x="449597" y="300455"/>
                      <a:pt x="453394" y="303488"/>
                    </a:cubicBezTo>
                    <a:cubicBezTo>
                      <a:pt x="454609" y="304550"/>
                      <a:pt x="456128" y="305459"/>
                      <a:pt x="458102" y="306369"/>
                    </a:cubicBezTo>
                    <a:cubicBezTo>
                      <a:pt x="460988" y="307583"/>
                      <a:pt x="463419" y="305611"/>
                      <a:pt x="463419" y="302275"/>
                    </a:cubicBezTo>
                    <a:lnTo>
                      <a:pt x="463874" y="281953"/>
                    </a:lnTo>
                    <a:cubicBezTo>
                      <a:pt x="463874" y="278465"/>
                      <a:pt x="461140" y="275584"/>
                      <a:pt x="457951" y="276494"/>
                    </a:cubicBezTo>
                    <a:close/>
                    <a:moveTo>
                      <a:pt x="468583" y="242675"/>
                    </a:moveTo>
                    <a:cubicBezTo>
                      <a:pt x="471013" y="242827"/>
                      <a:pt x="473747" y="245557"/>
                      <a:pt x="473747" y="248893"/>
                    </a:cubicBezTo>
                    <a:lnTo>
                      <a:pt x="473747" y="249196"/>
                    </a:lnTo>
                    <a:cubicBezTo>
                      <a:pt x="473747" y="252533"/>
                      <a:pt x="476329" y="255717"/>
                      <a:pt x="479671" y="256324"/>
                    </a:cubicBezTo>
                    <a:cubicBezTo>
                      <a:pt x="486810" y="257689"/>
                      <a:pt x="492582" y="260267"/>
                      <a:pt x="496986" y="263603"/>
                    </a:cubicBezTo>
                    <a:cubicBezTo>
                      <a:pt x="497746" y="264210"/>
                      <a:pt x="498353" y="265120"/>
                      <a:pt x="498961" y="265726"/>
                    </a:cubicBezTo>
                    <a:cubicBezTo>
                      <a:pt x="506556" y="271489"/>
                      <a:pt x="511112" y="278920"/>
                      <a:pt x="512327" y="289688"/>
                    </a:cubicBezTo>
                    <a:cubicBezTo>
                      <a:pt x="512631" y="293024"/>
                      <a:pt x="509897" y="295754"/>
                      <a:pt x="506404" y="295754"/>
                    </a:cubicBezTo>
                    <a:lnTo>
                      <a:pt x="494252" y="295450"/>
                    </a:lnTo>
                    <a:cubicBezTo>
                      <a:pt x="490911" y="295450"/>
                      <a:pt x="488025" y="292569"/>
                      <a:pt x="487417" y="289233"/>
                    </a:cubicBezTo>
                    <a:cubicBezTo>
                      <a:pt x="486962" y="286806"/>
                      <a:pt x="486354" y="284683"/>
                      <a:pt x="485595" y="283167"/>
                    </a:cubicBezTo>
                    <a:cubicBezTo>
                      <a:pt x="484228" y="280437"/>
                      <a:pt x="481949" y="278465"/>
                      <a:pt x="479063" y="277100"/>
                    </a:cubicBezTo>
                    <a:cubicBezTo>
                      <a:pt x="475874" y="275736"/>
                      <a:pt x="472988" y="278465"/>
                      <a:pt x="472836" y="281953"/>
                    </a:cubicBezTo>
                    <a:lnTo>
                      <a:pt x="472532" y="305004"/>
                    </a:lnTo>
                    <a:cubicBezTo>
                      <a:pt x="472380" y="308341"/>
                      <a:pt x="474962" y="312132"/>
                      <a:pt x="478152" y="313345"/>
                    </a:cubicBezTo>
                    <a:cubicBezTo>
                      <a:pt x="489544" y="317743"/>
                      <a:pt x="497442" y="321838"/>
                      <a:pt x="501695" y="325174"/>
                    </a:cubicBezTo>
                    <a:cubicBezTo>
                      <a:pt x="510049" y="331847"/>
                      <a:pt x="513998" y="341098"/>
                      <a:pt x="513694" y="352927"/>
                    </a:cubicBezTo>
                    <a:cubicBezTo>
                      <a:pt x="513391" y="368547"/>
                      <a:pt x="507467" y="379921"/>
                      <a:pt x="495923" y="386745"/>
                    </a:cubicBezTo>
                    <a:cubicBezTo>
                      <a:pt x="490303" y="389930"/>
                      <a:pt x="483924" y="392205"/>
                      <a:pt x="476937" y="393266"/>
                    </a:cubicBezTo>
                    <a:cubicBezTo>
                      <a:pt x="473443" y="393721"/>
                      <a:pt x="470709" y="396603"/>
                      <a:pt x="470557" y="399939"/>
                    </a:cubicBezTo>
                    <a:lnTo>
                      <a:pt x="470557" y="406308"/>
                    </a:lnTo>
                    <a:cubicBezTo>
                      <a:pt x="470406" y="409796"/>
                      <a:pt x="468279" y="412526"/>
                      <a:pt x="465849" y="412526"/>
                    </a:cubicBezTo>
                    <a:cubicBezTo>
                      <a:pt x="463419" y="412375"/>
                      <a:pt x="461444" y="409645"/>
                      <a:pt x="461444" y="406157"/>
                    </a:cubicBezTo>
                    <a:lnTo>
                      <a:pt x="461596" y="400091"/>
                    </a:lnTo>
                    <a:cubicBezTo>
                      <a:pt x="461596" y="396603"/>
                      <a:pt x="458862" y="393570"/>
                      <a:pt x="455520" y="392963"/>
                    </a:cubicBezTo>
                    <a:cubicBezTo>
                      <a:pt x="446407" y="391143"/>
                      <a:pt x="439420" y="388717"/>
                      <a:pt x="434407" y="385380"/>
                    </a:cubicBezTo>
                    <a:cubicBezTo>
                      <a:pt x="425294" y="378859"/>
                      <a:pt x="420282" y="368699"/>
                      <a:pt x="419522" y="354747"/>
                    </a:cubicBezTo>
                    <a:cubicBezTo>
                      <a:pt x="419370" y="351259"/>
                      <a:pt x="422256" y="348680"/>
                      <a:pt x="425598" y="348680"/>
                    </a:cubicBezTo>
                    <a:lnTo>
                      <a:pt x="438508" y="348984"/>
                    </a:lnTo>
                    <a:cubicBezTo>
                      <a:pt x="441850" y="348984"/>
                      <a:pt x="444888" y="351714"/>
                      <a:pt x="445344" y="355202"/>
                    </a:cubicBezTo>
                    <a:cubicBezTo>
                      <a:pt x="446103" y="359751"/>
                      <a:pt x="446862" y="362936"/>
                      <a:pt x="447926" y="364907"/>
                    </a:cubicBezTo>
                    <a:cubicBezTo>
                      <a:pt x="449597" y="367789"/>
                      <a:pt x="452331" y="369912"/>
                      <a:pt x="456128" y="371428"/>
                    </a:cubicBezTo>
                    <a:cubicBezTo>
                      <a:pt x="459318" y="372793"/>
                      <a:pt x="462203" y="370518"/>
                      <a:pt x="462203" y="367030"/>
                    </a:cubicBezTo>
                    <a:lnTo>
                      <a:pt x="462811" y="339581"/>
                    </a:lnTo>
                    <a:cubicBezTo>
                      <a:pt x="462811" y="336245"/>
                      <a:pt x="461140" y="332909"/>
                      <a:pt x="459166" y="332302"/>
                    </a:cubicBezTo>
                    <a:lnTo>
                      <a:pt x="455368" y="331089"/>
                    </a:lnTo>
                    <a:cubicBezTo>
                      <a:pt x="443521" y="327449"/>
                      <a:pt x="435319" y="322445"/>
                      <a:pt x="430610" y="316075"/>
                    </a:cubicBezTo>
                    <a:cubicBezTo>
                      <a:pt x="425750" y="309857"/>
                      <a:pt x="423471" y="302275"/>
                      <a:pt x="423623" y="293631"/>
                    </a:cubicBezTo>
                    <a:cubicBezTo>
                      <a:pt x="423775" y="287868"/>
                      <a:pt x="424838" y="283318"/>
                      <a:pt x="426813" y="278769"/>
                    </a:cubicBezTo>
                    <a:cubicBezTo>
                      <a:pt x="427724" y="276494"/>
                      <a:pt x="428939" y="273309"/>
                      <a:pt x="430154" y="273309"/>
                    </a:cubicBezTo>
                    <a:cubicBezTo>
                      <a:pt x="431673" y="273309"/>
                      <a:pt x="433040" y="268456"/>
                      <a:pt x="434863" y="266636"/>
                    </a:cubicBezTo>
                    <a:cubicBezTo>
                      <a:pt x="439420" y="262390"/>
                      <a:pt x="444128" y="258599"/>
                      <a:pt x="449597" y="257082"/>
                    </a:cubicBezTo>
                    <a:cubicBezTo>
                      <a:pt x="451723" y="256324"/>
                      <a:pt x="454153" y="255869"/>
                      <a:pt x="457647" y="255566"/>
                    </a:cubicBezTo>
                    <a:cubicBezTo>
                      <a:pt x="460988" y="255111"/>
                      <a:pt x="463267" y="252229"/>
                      <a:pt x="463267" y="248893"/>
                    </a:cubicBezTo>
                    <a:lnTo>
                      <a:pt x="463267" y="248741"/>
                    </a:lnTo>
                    <a:cubicBezTo>
                      <a:pt x="463267" y="245405"/>
                      <a:pt x="466153" y="242675"/>
                      <a:pt x="468583" y="242675"/>
                    </a:cubicBezTo>
                    <a:close/>
                    <a:moveTo>
                      <a:pt x="516374" y="212849"/>
                    </a:moveTo>
                    <a:cubicBezTo>
                      <a:pt x="559949" y="232709"/>
                      <a:pt x="589556" y="276522"/>
                      <a:pt x="589556" y="327612"/>
                    </a:cubicBezTo>
                    <a:cubicBezTo>
                      <a:pt x="589556" y="276674"/>
                      <a:pt x="560860" y="232860"/>
                      <a:pt x="517285" y="213000"/>
                    </a:cubicBezTo>
                    <a:cubicBezTo>
                      <a:pt x="517285" y="213000"/>
                      <a:pt x="516374" y="212849"/>
                      <a:pt x="516374" y="212849"/>
                    </a:cubicBezTo>
                    <a:close/>
                    <a:moveTo>
                      <a:pt x="475380" y="210272"/>
                    </a:moveTo>
                    <a:cubicBezTo>
                      <a:pt x="480694" y="210272"/>
                      <a:pt x="485097" y="214516"/>
                      <a:pt x="487374" y="218761"/>
                    </a:cubicBezTo>
                    <a:cubicBezTo>
                      <a:pt x="480694" y="217397"/>
                      <a:pt x="473710" y="218003"/>
                      <a:pt x="466725" y="218003"/>
                    </a:cubicBezTo>
                    <a:cubicBezTo>
                      <a:pt x="441370" y="218003"/>
                      <a:pt x="418139" y="220732"/>
                      <a:pt x="399464" y="241805"/>
                    </a:cubicBezTo>
                    <a:cubicBezTo>
                      <a:pt x="388229" y="252266"/>
                      <a:pt x="378815" y="262726"/>
                      <a:pt x="371528" y="273339"/>
                    </a:cubicBezTo>
                    <a:cubicBezTo>
                      <a:pt x="361810" y="283799"/>
                      <a:pt x="356193" y="308055"/>
                      <a:pt x="356193" y="328370"/>
                    </a:cubicBezTo>
                    <a:cubicBezTo>
                      <a:pt x="356193" y="389314"/>
                      <a:pt x="405689" y="437978"/>
                      <a:pt x="466725" y="437978"/>
                    </a:cubicBezTo>
                    <a:cubicBezTo>
                      <a:pt x="527609" y="437978"/>
                      <a:pt x="577258" y="388404"/>
                      <a:pt x="577258" y="327612"/>
                    </a:cubicBezTo>
                    <a:cubicBezTo>
                      <a:pt x="577258" y="286225"/>
                      <a:pt x="554331" y="250295"/>
                      <a:pt x="520473" y="231344"/>
                    </a:cubicBezTo>
                    <a:cubicBezTo>
                      <a:pt x="520777" y="229525"/>
                      <a:pt x="521081" y="228009"/>
                      <a:pt x="521081" y="226190"/>
                    </a:cubicBezTo>
                    <a:cubicBezTo>
                      <a:pt x="521081" y="226038"/>
                      <a:pt x="521081" y="226038"/>
                      <a:pt x="521081" y="226038"/>
                    </a:cubicBezTo>
                    <a:cubicBezTo>
                      <a:pt x="521081" y="227706"/>
                      <a:pt x="520777" y="229222"/>
                      <a:pt x="520473" y="230890"/>
                    </a:cubicBezTo>
                    <a:cubicBezTo>
                      <a:pt x="510301" y="225129"/>
                      <a:pt x="499217" y="220581"/>
                      <a:pt x="487374" y="218307"/>
                    </a:cubicBezTo>
                    <a:cubicBezTo>
                      <a:pt x="485097" y="214062"/>
                      <a:pt x="480694" y="210272"/>
                      <a:pt x="475380" y="210272"/>
                    </a:cubicBezTo>
                    <a:close/>
                    <a:moveTo>
                      <a:pt x="479327" y="201327"/>
                    </a:moveTo>
                    <a:cubicBezTo>
                      <a:pt x="493296" y="202995"/>
                      <a:pt x="506657" y="207088"/>
                      <a:pt x="518803" y="212697"/>
                    </a:cubicBezTo>
                    <a:cubicBezTo>
                      <a:pt x="518803" y="212546"/>
                      <a:pt x="518803" y="212394"/>
                      <a:pt x="518651" y="212242"/>
                    </a:cubicBezTo>
                    <a:cubicBezTo>
                      <a:pt x="506505" y="206785"/>
                      <a:pt x="493296" y="202843"/>
                      <a:pt x="479327" y="201327"/>
                    </a:cubicBezTo>
                    <a:close/>
                    <a:moveTo>
                      <a:pt x="57391" y="157666"/>
                    </a:moveTo>
                    <a:cubicBezTo>
                      <a:pt x="46612" y="157666"/>
                      <a:pt x="31580" y="161759"/>
                      <a:pt x="31580" y="166459"/>
                    </a:cubicBezTo>
                    <a:lnTo>
                      <a:pt x="31580" y="226038"/>
                    </a:lnTo>
                    <a:cubicBezTo>
                      <a:pt x="31580" y="230738"/>
                      <a:pt x="46612" y="241805"/>
                      <a:pt x="57391" y="241805"/>
                    </a:cubicBezTo>
                    <a:lnTo>
                      <a:pt x="354978" y="241805"/>
                    </a:lnTo>
                    <a:cubicBezTo>
                      <a:pt x="363481" y="231193"/>
                      <a:pt x="373350" y="220732"/>
                      <a:pt x="384433" y="210272"/>
                    </a:cubicBezTo>
                    <a:lnTo>
                      <a:pt x="94742" y="210272"/>
                    </a:lnTo>
                    <a:lnTo>
                      <a:pt x="94742" y="178738"/>
                    </a:lnTo>
                    <a:lnTo>
                      <a:pt x="475380" y="178738"/>
                    </a:lnTo>
                    <a:cubicBezTo>
                      <a:pt x="483123" y="178738"/>
                      <a:pt x="489500" y="175858"/>
                      <a:pt x="489500" y="168126"/>
                    </a:cubicBezTo>
                    <a:cubicBezTo>
                      <a:pt x="489500" y="160395"/>
                      <a:pt x="483123" y="157666"/>
                      <a:pt x="475380" y="157666"/>
                    </a:cubicBezTo>
                    <a:lnTo>
                      <a:pt x="465511" y="157666"/>
                    </a:lnTo>
                    <a:close/>
                    <a:moveTo>
                      <a:pt x="47371" y="0"/>
                    </a:moveTo>
                    <a:lnTo>
                      <a:pt x="465511" y="0"/>
                    </a:lnTo>
                    <a:cubicBezTo>
                      <a:pt x="488133" y="0"/>
                      <a:pt x="515766" y="19405"/>
                      <a:pt x="515766" y="47148"/>
                    </a:cubicBezTo>
                    <a:lnTo>
                      <a:pt x="515766" y="106879"/>
                    </a:lnTo>
                    <a:cubicBezTo>
                      <a:pt x="515766" y="117946"/>
                      <a:pt x="513185" y="129923"/>
                      <a:pt x="505442" y="137351"/>
                    </a:cubicBezTo>
                    <a:cubicBezTo>
                      <a:pt x="497091" y="128861"/>
                      <a:pt x="488285" y="126133"/>
                      <a:pt x="475380" y="126133"/>
                    </a:cubicBezTo>
                    <a:cubicBezTo>
                      <a:pt x="487526" y="126133"/>
                      <a:pt x="498306" y="130984"/>
                      <a:pt x="506505" y="138716"/>
                    </a:cubicBezTo>
                    <a:cubicBezTo>
                      <a:pt x="506960" y="138261"/>
                      <a:pt x="507568" y="137806"/>
                      <a:pt x="508023" y="137200"/>
                    </a:cubicBezTo>
                    <a:cubicBezTo>
                      <a:pt x="516070" y="145538"/>
                      <a:pt x="521081" y="153876"/>
                      <a:pt x="521081" y="166307"/>
                    </a:cubicBezTo>
                    <a:cubicBezTo>
                      <a:pt x="521081" y="176313"/>
                      <a:pt x="517588" y="185257"/>
                      <a:pt x="512123" y="192837"/>
                    </a:cubicBezTo>
                    <a:cubicBezTo>
                      <a:pt x="501191" y="189047"/>
                      <a:pt x="489500" y="186319"/>
                      <a:pt x="477657" y="185257"/>
                    </a:cubicBezTo>
                    <a:cubicBezTo>
                      <a:pt x="489500" y="186470"/>
                      <a:pt x="501191" y="189502"/>
                      <a:pt x="512123" y="193141"/>
                    </a:cubicBezTo>
                    <a:cubicBezTo>
                      <a:pt x="511363" y="194202"/>
                      <a:pt x="510756" y="195111"/>
                      <a:pt x="509997" y="196021"/>
                    </a:cubicBezTo>
                    <a:cubicBezTo>
                      <a:pt x="509997" y="196021"/>
                      <a:pt x="509997" y="196173"/>
                      <a:pt x="509997" y="196173"/>
                    </a:cubicBezTo>
                    <a:cubicBezTo>
                      <a:pt x="510756" y="195263"/>
                      <a:pt x="511363" y="194202"/>
                      <a:pt x="512123" y="193292"/>
                    </a:cubicBezTo>
                    <a:cubicBezTo>
                      <a:pt x="568300" y="212242"/>
                      <a:pt x="608838" y="265455"/>
                      <a:pt x="608838" y="327764"/>
                    </a:cubicBezTo>
                    <a:cubicBezTo>
                      <a:pt x="608838" y="405990"/>
                      <a:pt x="545070" y="469966"/>
                      <a:pt x="466725" y="469966"/>
                    </a:cubicBezTo>
                    <a:cubicBezTo>
                      <a:pt x="388381" y="469966"/>
                      <a:pt x="324612" y="406597"/>
                      <a:pt x="324612" y="328370"/>
                    </a:cubicBezTo>
                    <a:cubicBezTo>
                      <a:pt x="324612" y="308510"/>
                      <a:pt x="328712" y="283799"/>
                      <a:pt x="336151" y="273339"/>
                    </a:cubicBezTo>
                    <a:lnTo>
                      <a:pt x="57391" y="273339"/>
                    </a:lnTo>
                    <a:cubicBezTo>
                      <a:pt x="34769" y="273339"/>
                      <a:pt x="0" y="253933"/>
                      <a:pt x="0" y="226038"/>
                    </a:cubicBezTo>
                    <a:lnTo>
                      <a:pt x="0" y="166459"/>
                    </a:lnTo>
                    <a:cubicBezTo>
                      <a:pt x="0" y="155392"/>
                      <a:pt x="6073" y="148570"/>
                      <a:pt x="13816" y="141141"/>
                    </a:cubicBezTo>
                    <a:cubicBezTo>
                      <a:pt x="14424" y="141748"/>
                      <a:pt x="15031" y="142354"/>
                      <a:pt x="15790" y="142960"/>
                    </a:cubicBezTo>
                    <a:cubicBezTo>
                      <a:pt x="27329" y="132348"/>
                      <a:pt x="44030" y="126133"/>
                      <a:pt x="57391" y="126133"/>
                    </a:cubicBezTo>
                    <a:lnTo>
                      <a:pt x="465511" y="126133"/>
                    </a:lnTo>
                    <a:cubicBezTo>
                      <a:pt x="476291" y="126133"/>
                      <a:pt x="484186" y="111427"/>
                      <a:pt x="484186" y="106879"/>
                    </a:cubicBezTo>
                    <a:lnTo>
                      <a:pt x="484186" y="47148"/>
                    </a:lnTo>
                    <a:cubicBezTo>
                      <a:pt x="484186" y="42600"/>
                      <a:pt x="476291" y="31533"/>
                      <a:pt x="465511" y="31533"/>
                    </a:cubicBezTo>
                    <a:lnTo>
                      <a:pt x="47371" y="31533"/>
                    </a:lnTo>
                    <a:cubicBezTo>
                      <a:pt x="39627" y="31533"/>
                      <a:pt x="33402" y="39568"/>
                      <a:pt x="33402" y="47300"/>
                    </a:cubicBezTo>
                    <a:cubicBezTo>
                      <a:pt x="33402" y="55031"/>
                      <a:pt x="39627" y="63066"/>
                      <a:pt x="47371" y="63066"/>
                    </a:cubicBezTo>
                    <a:lnTo>
                      <a:pt x="421025" y="63066"/>
                    </a:lnTo>
                    <a:lnTo>
                      <a:pt x="421025" y="94599"/>
                    </a:lnTo>
                    <a:lnTo>
                      <a:pt x="47371" y="94599"/>
                    </a:lnTo>
                    <a:cubicBezTo>
                      <a:pt x="39627" y="94599"/>
                      <a:pt x="33402" y="102634"/>
                      <a:pt x="33402" y="110366"/>
                    </a:cubicBezTo>
                    <a:cubicBezTo>
                      <a:pt x="33402" y="118098"/>
                      <a:pt x="39627" y="126133"/>
                      <a:pt x="47371" y="126133"/>
                    </a:cubicBezTo>
                    <a:lnTo>
                      <a:pt x="57391" y="126133"/>
                    </a:lnTo>
                    <a:cubicBezTo>
                      <a:pt x="43727" y="126133"/>
                      <a:pt x="26418" y="129923"/>
                      <a:pt x="14727" y="141141"/>
                    </a:cubicBezTo>
                    <a:cubicBezTo>
                      <a:pt x="6680" y="132803"/>
                      <a:pt x="1822" y="119007"/>
                      <a:pt x="1822" y="106576"/>
                    </a:cubicBezTo>
                    <a:cubicBezTo>
                      <a:pt x="1822" y="95206"/>
                      <a:pt x="5921" y="84594"/>
                      <a:pt x="12905" y="76559"/>
                    </a:cubicBezTo>
                    <a:cubicBezTo>
                      <a:pt x="5921" y="68675"/>
                      <a:pt x="1822" y="57760"/>
                      <a:pt x="1822" y="46390"/>
                    </a:cubicBezTo>
                    <a:cubicBezTo>
                      <a:pt x="1822" y="21224"/>
                      <a:pt x="22167" y="0"/>
                      <a:pt x="4737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1409698" y="4725009"/>
            <a:ext cx="2152230" cy="851900"/>
            <a:chOff x="1858104" y="2349127"/>
            <a:chExt cx="2152230" cy="851900"/>
          </a:xfrm>
        </p:grpSpPr>
        <p:sp>
          <p:nvSpPr>
            <p:cNvPr id="59" name="文本框 58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收藏活动</a:t>
              </a: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858104" y="2687681"/>
              <a:ext cx="2152230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登录状态下可收藏喜欢的活动，方便下次寻找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3816491" y="4725009"/>
            <a:ext cx="2152230" cy="851900"/>
            <a:chOff x="1858104" y="2349127"/>
            <a:chExt cx="2152230" cy="851900"/>
          </a:xfrm>
        </p:grpSpPr>
        <p:sp>
          <p:nvSpPr>
            <p:cNvPr id="65" name="文本框 64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地区筛选</a:t>
              </a: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858104" y="2687681"/>
              <a:ext cx="2152230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选择所在地区，参与活动更方便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223279" y="4725009"/>
            <a:ext cx="2152230" cy="851900"/>
            <a:chOff x="1858104" y="2349127"/>
            <a:chExt cx="2152230" cy="851900"/>
          </a:xfrm>
        </p:grpSpPr>
        <p:sp>
          <p:nvSpPr>
            <p:cNvPr id="68" name="文本框 67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活动分类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858104" y="2687681"/>
              <a:ext cx="2152230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可直接浏览该分类下的所有活动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8630073" y="4725009"/>
            <a:ext cx="2152230" cy="851900"/>
            <a:chOff x="1858104" y="2349127"/>
            <a:chExt cx="2152230" cy="851900"/>
          </a:xfrm>
        </p:grpSpPr>
        <p:sp>
          <p:nvSpPr>
            <p:cNvPr id="71" name="文本框 70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下拉加载</a:t>
              </a: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858104" y="2687681"/>
              <a:ext cx="2152230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一次加载五个活动，提升用户体验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387125" y="299356"/>
            <a:ext cx="12126303" cy="6596744"/>
            <a:chOff x="387125" y="299356"/>
            <a:chExt cx="12126303" cy="6596744"/>
          </a:xfrm>
        </p:grpSpPr>
        <p:grpSp>
          <p:nvGrpSpPr>
            <p:cNvPr id="74" name="组合 73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82" name="菱形 81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菱形 82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5" name="文本框 74"/>
            <p:cNvSpPr txBox="1"/>
            <p:nvPr/>
          </p:nvSpPr>
          <p:spPr>
            <a:xfrm>
              <a:off x="900242" y="428399"/>
              <a:ext cx="7228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1869914" y="380547"/>
              <a:ext cx="5532873" cy="721564"/>
              <a:chOff x="1591893" y="323359"/>
              <a:chExt cx="5532873" cy="721564"/>
            </a:xfrm>
          </p:grpSpPr>
          <p:sp>
            <p:nvSpPr>
              <p:cNvPr id="80" name="文本框 79"/>
              <p:cNvSpPr txBox="1"/>
              <p:nvPr/>
            </p:nvSpPr>
            <p:spPr>
              <a:xfrm>
                <a:off x="1591894" y="323359"/>
                <a:ext cx="4198105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主要功能设计</a:t>
                </a:r>
              </a:p>
            </p:txBody>
          </p:sp>
          <p:sp>
            <p:nvSpPr>
              <p:cNvPr id="81" name="文本框 80"/>
              <p:cNvSpPr txBox="1"/>
              <p:nvPr/>
            </p:nvSpPr>
            <p:spPr>
              <a:xfrm>
                <a:off x="1591893" y="798702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Main function design</a:t>
                </a: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78" name="菱形 77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菱形 78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677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76124" y="2107066"/>
            <a:ext cx="2643868" cy="2643868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3379561" y="1279752"/>
            <a:ext cx="4298496" cy="4298496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8259355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9159243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10059130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6"/>
          <p:cNvSpPr/>
          <p:nvPr/>
        </p:nvSpPr>
        <p:spPr>
          <a:xfrm>
            <a:off x="8418650" y="3316194"/>
            <a:ext cx="260529" cy="225611"/>
          </a:xfrm>
          <a:custGeom>
            <a:avLst/>
            <a:gdLst>
              <a:gd name="connsiteX0" fmla="*/ 205065 w 605876"/>
              <a:gd name="connsiteY0" fmla="*/ 428776 h 524672"/>
              <a:gd name="connsiteX1" fmla="*/ 226551 w 605876"/>
              <a:gd name="connsiteY1" fmla="*/ 446081 h 524672"/>
              <a:gd name="connsiteX2" fmla="*/ 233109 w 605876"/>
              <a:gd name="connsiteY2" fmla="*/ 453684 h 524672"/>
              <a:gd name="connsiteX3" fmla="*/ 228349 w 605876"/>
              <a:gd name="connsiteY3" fmla="*/ 499196 h 524672"/>
              <a:gd name="connsiteX4" fmla="*/ 223377 w 605876"/>
              <a:gd name="connsiteY4" fmla="*/ 507538 h 524672"/>
              <a:gd name="connsiteX5" fmla="*/ 141188 w 605876"/>
              <a:gd name="connsiteY5" fmla="*/ 476282 h 524672"/>
              <a:gd name="connsiteX6" fmla="*/ 176835 w 605876"/>
              <a:gd name="connsiteY6" fmla="*/ 430241 h 524672"/>
              <a:gd name="connsiteX7" fmla="*/ 205065 w 605876"/>
              <a:gd name="connsiteY7" fmla="*/ 428776 h 524672"/>
              <a:gd name="connsiteX8" fmla="*/ 481191 w 605876"/>
              <a:gd name="connsiteY8" fmla="*/ 426712 h 524672"/>
              <a:gd name="connsiteX9" fmla="*/ 499583 w 605876"/>
              <a:gd name="connsiteY9" fmla="*/ 434333 h 524672"/>
              <a:gd name="connsiteX10" fmla="*/ 510478 w 605876"/>
              <a:gd name="connsiteY10" fmla="*/ 438454 h 524672"/>
              <a:gd name="connsiteX11" fmla="*/ 526874 w 605876"/>
              <a:gd name="connsiteY11" fmla="*/ 493716 h 524672"/>
              <a:gd name="connsiteX12" fmla="*/ 478851 w 605876"/>
              <a:gd name="connsiteY12" fmla="*/ 524041 h 524672"/>
              <a:gd name="connsiteX13" fmla="*/ 435059 w 605876"/>
              <a:gd name="connsiteY13" fmla="*/ 484629 h 524672"/>
              <a:gd name="connsiteX14" fmla="*/ 460022 w 605876"/>
              <a:gd name="connsiteY14" fmla="*/ 432008 h 524672"/>
              <a:gd name="connsiteX15" fmla="*/ 481191 w 605876"/>
              <a:gd name="connsiteY15" fmla="*/ 426712 h 524672"/>
              <a:gd name="connsiteX16" fmla="*/ 53061 w 605876"/>
              <a:gd name="connsiteY16" fmla="*/ 1 h 524672"/>
              <a:gd name="connsiteX17" fmla="*/ 98044 w 605876"/>
              <a:gd name="connsiteY17" fmla="*/ 2087 h 524672"/>
              <a:gd name="connsiteX18" fmla="*/ 147021 w 605876"/>
              <a:gd name="connsiteY18" fmla="*/ 21735 h 524672"/>
              <a:gd name="connsiteX19" fmla="*/ 159609 w 605876"/>
              <a:gd name="connsiteY19" fmla="*/ 48882 h 524672"/>
              <a:gd name="connsiteX20" fmla="*/ 576919 w 605876"/>
              <a:gd name="connsiteY20" fmla="*/ 34622 h 524672"/>
              <a:gd name="connsiteX21" fmla="*/ 604951 w 605876"/>
              <a:gd name="connsiteY21" fmla="*/ 62508 h 524672"/>
              <a:gd name="connsiteX22" fmla="*/ 551531 w 605876"/>
              <a:gd name="connsiteY22" fmla="*/ 185886 h 524672"/>
              <a:gd name="connsiteX23" fmla="*/ 509959 w 605876"/>
              <a:gd name="connsiteY23" fmla="*/ 288244 h 524672"/>
              <a:gd name="connsiteX24" fmla="*/ 501919 w 605876"/>
              <a:gd name="connsiteY24" fmla="*/ 295532 h 524672"/>
              <a:gd name="connsiteX25" fmla="*/ 486898 w 605876"/>
              <a:gd name="connsiteY25" fmla="*/ 302082 h 524672"/>
              <a:gd name="connsiteX26" fmla="*/ 487216 w 605876"/>
              <a:gd name="connsiteY26" fmla="*/ 302927 h 524672"/>
              <a:gd name="connsiteX27" fmla="*/ 212394 w 605876"/>
              <a:gd name="connsiteY27" fmla="*/ 303772 h 524672"/>
              <a:gd name="connsiteX28" fmla="*/ 198748 w 605876"/>
              <a:gd name="connsiteY28" fmla="*/ 360813 h 524672"/>
              <a:gd name="connsiteX29" fmla="*/ 533865 w 605876"/>
              <a:gd name="connsiteY29" fmla="*/ 360285 h 524672"/>
              <a:gd name="connsiteX30" fmla="*/ 533865 w 605876"/>
              <a:gd name="connsiteY30" fmla="*/ 403594 h 524672"/>
              <a:gd name="connsiteX31" fmla="*/ 167225 w 605876"/>
              <a:gd name="connsiteY31" fmla="*/ 406340 h 524672"/>
              <a:gd name="connsiteX32" fmla="*/ 145434 w 605876"/>
              <a:gd name="connsiteY32" fmla="*/ 377714 h 524672"/>
              <a:gd name="connsiteX33" fmla="*/ 181612 w 605876"/>
              <a:gd name="connsiteY33" fmla="*/ 279793 h 524672"/>
              <a:gd name="connsiteX34" fmla="*/ 181506 w 605876"/>
              <a:gd name="connsiteY34" fmla="*/ 279793 h 524672"/>
              <a:gd name="connsiteX35" fmla="*/ 131789 w 605876"/>
              <a:gd name="connsiteY35" fmla="*/ 122507 h 524672"/>
              <a:gd name="connsiteX36" fmla="*/ 98044 w 605876"/>
              <a:gd name="connsiteY36" fmla="*/ 47298 h 524672"/>
              <a:gd name="connsiteX37" fmla="*/ 30979 w 605876"/>
              <a:gd name="connsiteY37" fmla="*/ 45291 h 524672"/>
              <a:gd name="connsiteX38" fmla="*/ 20824 w 605876"/>
              <a:gd name="connsiteY38" fmla="*/ 47931 h 524672"/>
              <a:gd name="connsiteX39" fmla="*/ 10140 w 605876"/>
              <a:gd name="connsiteY39" fmla="*/ 8214 h 524672"/>
              <a:gd name="connsiteX40" fmla="*/ 53061 w 605876"/>
              <a:gd name="connsiteY40" fmla="*/ 1 h 52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5876" h="524672">
                <a:moveTo>
                  <a:pt x="205065" y="428776"/>
                </a:moveTo>
                <a:cubicBezTo>
                  <a:pt x="214175" y="431298"/>
                  <a:pt x="222161" y="436947"/>
                  <a:pt x="226551" y="446081"/>
                </a:cubicBezTo>
                <a:cubicBezTo>
                  <a:pt x="229089" y="448299"/>
                  <a:pt x="231310" y="450833"/>
                  <a:pt x="233109" y="453684"/>
                </a:cubicBezTo>
                <a:cubicBezTo>
                  <a:pt x="242100" y="468151"/>
                  <a:pt x="238186" y="486102"/>
                  <a:pt x="228349" y="499196"/>
                </a:cubicBezTo>
                <a:cubicBezTo>
                  <a:pt x="226974" y="502047"/>
                  <a:pt x="225493" y="504793"/>
                  <a:pt x="223377" y="507538"/>
                </a:cubicBezTo>
                <a:cubicBezTo>
                  <a:pt x="196721" y="542174"/>
                  <a:pt x="136746" y="520527"/>
                  <a:pt x="141188" y="476282"/>
                </a:cubicBezTo>
                <a:cubicBezTo>
                  <a:pt x="143198" y="455902"/>
                  <a:pt x="157690" y="437528"/>
                  <a:pt x="176835" y="430241"/>
                </a:cubicBezTo>
                <a:cubicBezTo>
                  <a:pt x="185721" y="426862"/>
                  <a:pt x="195955" y="426255"/>
                  <a:pt x="205065" y="428776"/>
                </a:cubicBezTo>
                <a:close/>
                <a:moveTo>
                  <a:pt x="481191" y="426712"/>
                </a:moveTo>
                <a:cubicBezTo>
                  <a:pt x="488080" y="427095"/>
                  <a:pt x="494506" y="429631"/>
                  <a:pt x="499583" y="434333"/>
                </a:cubicBezTo>
                <a:cubicBezTo>
                  <a:pt x="503391" y="435178"/>
                  <a:pt x="507093" y="436446"/>
                  <a:pt x="510478" y="438454"/>
                </a:cubicBezTo>
                <a:cubicBezTo>
                  <a:pt x="529201" y="449548"/>
                  <a:pt x="536499" y="474274"/>
                  <a:pt x="526874" y="493716"/>
                </a:cubicBezTo>
                <a:cubicBezTo>
                  <a:pt x="518517" y="510727"/>
                  <a:pt x="498102" y="524886"/>
                  <a:pt x="478851" y="524041"/>
                </a:cubicBezTo>
                <a:cubicBezTo>
                  <a:pt x="456743" y="522984"/>
                  <a:pt x="438655" y="505973"/>
                  <a:pt x="435059" y="484629"/>
                </a:cubicBezTo>
                <a:cubicBezTo>
                  <a:pt x="431568" y="464024"/>
                  <a:pt x="441723" y="442363"/>
                  <a:pt x="460022" y="432008"/>
                </a:cubicBezTo>
                <a:cubicBezTo>
                  <a:pt x="466951" y="428099"/>
                  <a:pt x="474302" y="426329"/>
                  <a:pt x="481191" y="426712"/>
                </a:cubicBezTo>
                <a:close/>
                <a:moveTo>
                  <a:pt x="53061" y="1"/>
                </a:moveTo>
                <a:cubicBezTo>
                  <a:pt x="68584" y="54"/>
                  <a:pt x="84451" y="1823"/>
                  <a:pt x="98044" y="2087"/>
                </a:cubicBezTo>
                <a:cubicBezTo>
                  <a:pt x="121634" y="2510"/>
                  <a:pt x="134433" y="1453"/>
                  <a:pt x="147021" y="21735"/>
                </a:cubicBezTo>
                <a:cubicBezTo>
                  <a:pt x="151887" y="29657"/>
                  <a:pt x="156013" y="38847"/>
                  <a:pt x="159609" y="48882"/>
                </a:cubicBezTo>
                <a:cubicBezTo>
                  <a:pt x="300405" y="43072"/>
                  <a:pt x="435700" y="56593"/>
                  <a:pt x="576919" y="34622"/>
                </a:cubicBezTo>
                <a:cubicBezTo>
                  <a:pt x="593315" y="31981"/>
                  <a:pt x="610028" y="44340"/>
                  <a:pt x="604951" y="62508"/>
                </a:cubicBezTo>
                <a:cubicBezTo>
                  <a:pt x="592363" y="106240"/>
                  <a:pt x="565811" y="142789"/>
                  <a:pt x="551531" y="185886"/>
                </a:cubicBezTo>
                <a:cubicBezTo>
                  <a:pt x="539154" y="223175"/>
                  <a:pt x="532279" y="255392"/>
                  <a:pt x="509959" y="288244"/>
                </a:cubicBezTo>
                <a:cubicBezTo>
                  <a:pt x="507632" y="291624"/>
                  <a:pt x="504881" y="293948"/>
                  <a:pt x="501919" y="295532"/>
                </a:cubicBezTo>
                <a:cubicBezTo>
                  <a:pt x="498217" y="299335"/>
                  <a:pt x="493351" y="302082"/>
                  <a:pt x="486898" y="302082"/>
                </a:cubicBezTo>
                <a:lnTo>
                  <a:pt x="487216" y="302927"/>
                </a:lnTo>
                <a:cubicBezTo>
                  <a:pt x="404282" y="309581"/>
                  <a:pt x="294481" y="328384"/>
                  <a:pt x="212394" y="303772"/>
                </a:cubicBezTo>
                <a:cubicBezTo>
                  <a:pt x="210067" y="323102"/>
                  <a:pt x="204990" y="342010"/>
                  <a:pt x="198748" y="360813"/>
                </a:cubicBezTo>
                <a:cubicBezTo>
                  <a:pt x="310348" y="359756"/>
                  <a:pt x="422371" y="356904"/>
                  <a:pt x="533865" y="360285"/>
                </a:cubicBezTo>
                <a:cubicBezTo>
                  <a:pt x="561898" y="361024"/>
                  <a:pt x="561686" y="402537"/>
                  <a:pt x="533865" y="403594"/>
                </a:cubicBezTo>
                <a:cubicBezTo>
                  <a:pt x="411899" y="408453"/>
                  <a:pt x="289298" y="405706"/>
                  <a:pt x="167225" y="406340"/>
                </a:cubicBezTo>
                <a:cubicBezTo>
                  <a:pt x="153157" y="406340"/>
                  <a:pt x="140780" y="391763"/>
                  <a:pt x="145434" y="377714"/>
                </a:cubicBezTo>
                <a:cubicBezTo>
                  <a:pt x="156542" y="344440"/>
                  <a:pt x="164793" y="310321"/>
                  <a:pt x="181612" y="279793"/>
                </a:cubicBezTo>
                <a:cubicBezTo>
                  <a:pt x="181506" y="279793"/>
                  <a:pt x="181506" y="279793"/>
                  <a:pt x="181506" y="279793"/>
                </a:cubicBezTo>
                <a:cubicBezTo>
                  <a:pt x="164369" y="227505"/>
                  <a:pt x="148291" y="174901"/>
                  <a:pt x="131789" y="122507"/>
                </a:cubicBezTo>
                <a:cubicBezTo>
                  <a:pt x="125230" y="101698"/>
                  <a:pt x="120470" y="57544"/>
                  <a:pt x="98044" y="47298"/>
                </a:cubicBezTo>
                <a:cubicBezTo>
                  <a:pt x="90957" y="44023"/>
                  <a:pt x="37854" y="42016"/>
                  <a:pt x="30979" y="45291"/>
                </a:cubicBezTo>
                <a:cubicBezTo>
                  <a:pt x="27488" y="46981"/>
                  <a:pt x="24632" y="47614"/>
                  <a:pt x="20824" y="47931"/>
                </a:cubicBezTo>
                <a:cubicBezTo>
                  <a:pt x="-439" y="49410"/>
                  <a:pt x="-7843" y="18037"/>
                  <a:pt x="10140" y="8214"/>
                </a:cubicBezTo>
                <a:cubicBezTo>
                  <a:pt x="22358" y="1612"/>
                  <a:pt x="37537" y="-52"/>
                  <a:pt x="53061" y="1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菱形 7"/>
          <p:cNvSpPr/>
          <p:nvPr/>
        </p:nvSpPr>
        <p:spPr>
          <a:xfrm>
            <a:off x="9318538" y="3298932"/>
            <a:ext cx="260530" cy="260137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菱形 8"/>
          <p:cNvSpPr/>
          <p:nvPr/>
        </p:nvSpPr>
        <p:spPr>
          <a:xfrm>
            <a:off x="10218425" y="3339369"/>
            <a:ext cx="260530" cy="179263"/>
          </a:xfrm>
          <a:custGeom>
            <a:avLst/>
            <a:gdLst>
              <a:gd name="T0" fmla="*/ 6771 w 6827"/>
              <a:gd name="T1" fmla="*/ 2140 h 4704"/>
              <a:gd name="T2" fmla="*/ 5664 w 6827"/>
              <a:gd name="T3" fmla="*/ 664 h 4704"/>
              <a:gd name="T4" fmla="*/ 5443 w 6827"/>
              <a:gd name="T5" fmla="*/ 554 h 4704"/>
              <a:gd name="T6" fmla="*/ 4613 w 6827"/>
              <a:gd name="T7" fmla="*/ 554 h 4704"/>
              <a:gd name="T8" fmla="*/ 4613 w 6827"/>
              <a:gd name="T9" fmla="*/ 277 h 4704"/>
              <a:gd name="T10" fmla="*/ 4336 w 6827"/>
              <a:gd name="T11" fmla="*/ 0 h 4704"/>
              <a:gd name="T12" fmla="*/ 830 w 6827"/>
              <a:gd name="T13" fmla="*/ 0 h 4704"/>
              <a:gd name="T14" fmla="*/ 554 w 6827"/>
              <a:gd name="T15" fmla="*/ 277 h 4704"/>
              <a:gd name="T16" fmla="*/ 554 w 6827"/>
              <a:gd name="T17" fmla="*/ 3505 h 4704"/>
              <a:gd name="T18" fmla="*/ 277 w 6827"/>
              <a:gd name="T19" fmla="*/ 3505 h 4704"/>
              <a:gd name="T20" fmla="*/ 0 w 6827"/>
              <a:gd name="T21" fmla="*/ 3782 h 4704"/>
              <a:gd name="T22" fmla="*/ 277 w 6827"/>
              <a:gd name="T23" fmla="*/ 4059 h 4704"/>
              <a:gd name="T24" fmla="*/ 830 w 6827"/>
              <a:gd name="T25" fmla="*/ 4059 h 4704"/>
              <a:gd name="T26" fmla="*/ 830 w 6827"/>
              <a:gd name="T27" fmla="*/ 4059 h 4704"/>
              <a:gd name="T28" fmla="*/ 831 w 6827"/>
              <a:gd name="T29" fmla="*/ 4059 h 4704"/>
              <a:gd name="T30" fmla="*/ 1519 w 6827"/>
              <a:gd name="T31" fmla="*/ 4059 h 4704"/>
              <a:gd name="T32" fmla="*/ 2399 w 6827"/>
              <a:gd name="T33" fmla="*/ 4704 h 4704"/>
              <a:gd name="T34" fmla="*/ 3279 w 6827"/>
              <a:gd name="T35" fmla="*/ 4059 h 4704"/>
              <a:gd name="T36" fmla="*/ 4102 w 6827"/>
              <a:gd name="T37" fmla="*/ 4059 h 4704"/>
              <a:gd name="T38" fmla="*/ 4982 w 6827"/>
              <a:gd name="T39" fmla="*/ 4704 h 4704"/>
              <a:gd name="T40" fmla="*/ 5862 w 6827"/>
              <a:gd name="T41" fmla="*/ 4059 h 4704"/>
              <a:gd name="T42" fmla="*/ 6550 w 6827"/>
              <a:gd name="T43" fmla="*/ 4059 h 4704"/>
              <a:gd name="T44" fmla="*/ 6827 w 6827"/>
              <a:gd name="T45" fmla="*/ 3782 h 4704"/>
              <a:gd name="T46" fmla="*/ 6827 w 6827"/>
              <a:gd name="T47" fmla="*/ 2306 h 4704"/>
              <a:gd name="T48" fmla="*/ 6771 w 6827"/>
              <a:gd name="T49" fmla="*/ 2140 h 4704"/>
              <a:gd name="T50" fmla="*/ 2399 w 6827"/>
              <a:gd name="T51" fmla="*/ 4151 h 4704"/>
              <a:gd name="T52" fmla="*/ 2030 w 6827"/>
              <a:gd name="T53" fmla="*/ 3782 h 4704"/>
              <a:gd name="T54" fmla="*/ 2399 w 6827"/>
              <a:gd name="T55" fmla="*/ 3413 h 4704"/>
              <a:gd name="T56" fmla="*/ 2768 w 6827"/>
              <a:gd name="T57" fmla="*/ 3782 h 4704"/>
              <a:gd name="T58" fmla="*/ 2399 w 6827"/>
              <a:gd name="T59" fmla="*/ 4151 h 4704"/>
              <a:gd name="T60" fmla="*/ 4059 w 6827"/>
              <a:gd name="T61" fmla="*/ 831 h 4704"/>
              <a:gd name="T62" fmla="*/ 4059 w 6827"/>
              <a:gd name="T63" fmla="*/ 3505 h 4704"/>
              <a:gd name="T64" fmla="*/ 3279 w 6827"/>
              <a:gd name="T65" fmla="*/ 3505 h 4704"/>
              <a:gd name="T66" fmla="*/ 2399 w 6827"/>
              <a:gd name="T67" fmla="*/ 2859 h 4704"/>
              <a:gd name="T68" fmla="*/ 1519 w 6827"/>
              <a:gd name="T69" fmla="*/ 3505 h 4704"/>
              <a:gd name="T70" fmla="*/ 1107 w 6827"/>
              <a:gd name="T71" fmla="*/ 3505 h 4704"/>
              <a:gd name="T72" fmla="*/ 1107 w 6827"/>
              <a:gd name="T73" fmla="*/ 554 h 4704"/>
              <a:gd name="T74" fmla="*/ 4059 w 6827"/>
              <a:gd name="T75" fmla="*/ 554 h 4704"/>
              <a:gd name="T76" fmla="*/ 4059 w 6827"/>
              <a:gd name="T77" fmla="*/ 831 h 4704"/>
              <a:gd name="T78" fmla="*/ 5351 w 6827"/>
              <a:gd name="T79" fmla="*/ 3782 h 4704"/>
              <a:gd name="T80" fmla="*/ 4982 w 6827"/>
              <a:gd name="T81" fmla="*/ 4151 h 4704"/>
              <a:gd name="T82" fmla="*/ 4613 w 6827"/>
              <a:gd name="T83" fmla="*/ 3782 h 4704"/>
              <a:gd name="T84" fmla="*/ 4982 w 6827"/>
              <a:gd name="T85" fmla="*/ 3413 h 4704"/>
              <a:gd name="T86" fmla="*/ 5351 w 6827"/>
              <a:gd name="T87" fmla="*/ 3782 h 4704"/>
              <a:gd name="T88" fmla="*/ 5351 w 6827"/>
              <a:gd name="T89" fmla="*/ 3782 h 4704"/>
              <a:gd name="T90" fmla="*/ 5351 w 6827"/>
              <a:gd name="T91" fmla="*/ 3782 h 4704"/>
              <a:gd name="T92" fmla="*/ 6273 w 6827"/>
              <a:gd name="T93" fmla="*/ 3505 h 4704"/>
              <a:gd name="T94" fmla="*/ 5862 w 6827"/>
              <a:gd name="T95" fmla="*/ 3505 h 4704"/>
              <a:gd name="T96" fmla="*/ 4982 w 6827"/>
              <a:gd name="T97" fmla="*/ 2859 h 4704"/>
              <a:gd name="T98" fmla="*/ 4613 w 6827"/>
              <a:gd name="T99" fmla="*/ 2937 h 4704"/>
              <a:gd name="T100" fmla="*/ 4613 w 6827"/>
              <a:gd name="T101" fmla="*/ 1107 h 4704"/>
              <a:gd name="T102" fmla="*/ 5305 w 6827"/>
              <a:gd name="T103" fmla="*/ 1107 h 4704"/>
              <a:gd name="T104" fmla="*/ 6273 w 6827"/>
              <a:gd name="T105" fmla="*/ 2398 h 4704"/>
              <a:gd name="T106" fmla="*/ 6273 w 6827"/>
              <a:gd name="T107" fmla="*/ 3505 h 4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827" h="4704">
                <a:moveTo>
                  <a:pt x="6771" y="2140"/>
                </a:moveTo>
                <a:lnTo>
                  <a:pt x="5664" y="664"/>
                </a:lnTo>
                <a:cubicBezTo>
                  <a:pt x="5612" y="595"/>
                  <a:pt x="5530" y="554"/>
                  <a:pt x="5443" y="554"/>
                </a:cubicBezTo>
                <a:lnTo>
                  <a:pt x="4613" y="554"/>
                </a:lnTo>
                <a:lnTo>
                  <a:pt x="4613" y="277"/>
                </a:lnTo>
                <a:cubicBezTo>
                  <a:pt x="4613" y="124"/>
                  <a:pt x="4489" y="0"/>
                  <a:pt x="4336" y="0"/>
                </a:cubicBezTo>
                <a:lnTo>
                  <a:pt x="830" y="0"/>
                </a:lnTo>
                <a:cubicBezTo>
                  <a:pt x="677" y="0"/>
                  <a:pt x="554" y="124"/>
                  <a:pt x="554" y="277"/>
                </a:cubicBezTo>
                <a:lnTo>
                  <a:pt x="554" y="3505"/>
                </a:lnTo>
                <a:lnTo>
                  <a:pt x="277" y="3505"/>
                </a:lnTo>
                <a:cubicBezTo>
                  <a:pt x="124" y="3505"/>
                  <a:pt x="0" y="3629"/>
                  <a:pt x="0" y="3782"/>
                </a:cubicBezTo>
                <a:cubicBezTo>
                  <a:pt x="0" y="3935"/>
                  <a:pt x="124" y="4059"/>
                  <a:pt x="277" y="4059"/>
                </a:cubicBezTo>
                <a:lnTo>
                  <a:pt x="830" y="4059"/>
                </a:lnTo>
                <a:cubicBezTo>
                  <a:pt x="830" y="4059"/>
                  <a:pt x="830" y="4059"/>
                  <a:pt x="830" y="4059"/>
                </a:cubicBezTo>
                <a:cubicBezTo>
                  <a:pt x="831" y="4059"/>
                  <a:pt x="831" y="4059"/>
                  <a:pt x="831" y="4059"/>
                </a:cubicBezTo>
                <a:lnTo>
                  <a:pt x="1519" y="4059"/>
                </a:lnTo>
                <a:cubicBezTo>
                  <a:pt x="1636" y="4433"/>
                  <a:pt x="1986" y="4704"/>
                  <a:pt x="2399" y="4704"/>
                </a:cubicBezTo>
                <a:cubicBezTo>
                  <a:pt x="2811" y="4704"/>
                  <a:pt x="3161" y="4433"/>
                  <a:pt x="3279" y="4059"/>
                </a:cubicBezTo>
                <a:lnTo>
                  <a:pt x="4102" y="4059"/>
                </a:lnTo>
                <a:cubicBezTo>
                  <a:pt x="4219" y="4433"/>
                  <a:pt x="4569" y="4704"/>
                  <a:pt x="4982" y="4704"/>
                </a:cubicBezTo>
                <a:cubicBezTo>
                  <a:pt x="5394" y="4704"/>
                  <a:pt x="5744" y="4433"/>
                  <a:pt x="5862" y="4059"/>
                </a:cubicBezTo>
                <a:lnTo>
                  <a:pt x="6550" y="4059"/>
                </a:lnTo>
                <a:cubicBezTo>
                  <a:pt x="6703" y="4059"/>
                  <a:pt x="6827" y="3935"/>
                  <a:pt x="6827" y="3782"/>
                </a:cubicBezTo>
                <a:lnTo>
                  <a:pt x="6827" y="2306"/>
                </a:lnTo>
                <a:cubicBezTo>
                  <a:pt x="6827" y="2246"/>
                  <a:pt x="6807" y="2188"/>
                  <a:pt x="6771" y="2140"/>
                </a:cubicBezTo>
                <a:close/>
                <a:moveTo>
                  <a:pt x="2399" y="4151"/>
                </a:moveTo>
                <a:cubicBezTo>
                  <a:pt x="2195" y="4151"/>
                  <a:pt x="2030" y="3985"/>
                  <a:pt x="2030" y="3782"/>
                </a:cubicBezTo>
                <a:cubicBezTo>
                  <a:pt x="2030" y="3578"/>
                  <a:pt x="2195" y="3413"/>
                  <a:pt x="2399" y="3413"/>
                </a:cubicBezTo>
                <a:cubicBezTo>
                  <a:pt x="2602" y="3413"/>
                  <a:pt x="2768" y="3578"/>
                  <a:pt x="2768" y="3782"/>
                </a:cubicBezTo>
                <a:cubicBezTo>
                  <a:pt x="2768" y="3985"/>
                  <a:pt x="2602" y="4151"/>
                  <a:pt x="2399" y="4151"/>
                </a:cubicBezTo>
                <a:close/>
                <a:moveTo>
                  <a:pt x="4059" y="831"/>
                </a:moveTo>
                <a:lnTo>
                  <a:pt x="4059" y="3505"/>
                </a:lnTo>
                <a:lnTo>
                  <a:pt x="3279" y="3505"/>
                </a:lnTo>
                <a:cubicBezTo>
                  <a:pt x="3161" y="3131"/>
                  <a:pt x="2811" y="2859"/>
                  <a:pt x="2399" y="2859"/>
                </a:cubicBezTo>
                <a:cubicBezTo>
                  <a:pt x="1986" y="2859"/>
                  <a:pt x="1636" y="3131"/>
                  <a:pt x="1519" y="3505"/>
                </a:cubicBezTo>
                <a:lnTo>
                  <a:pt x="1107" y="3505"/>
                </a:lnTo>
                <a:lnTo>
                  <a:pt x="1107" y="554"/>
                </a:lnTo>
                <a:lnTo>
                  <a:pt x="4059" y="554"/>
                </a:lnTo>
                <a:lnTo>
                  <a:pt x="4059" y="831"/>
                </a:lnTo>
                <a:close/>
                <a:moveTo>
                  <a:pt x="5351" y="3782"/>
                </a:moveTo>
                <a:cubicBezTo>
                  <a:pt x="5351" y="3985"/>
                  <a:pt x="5185" y="4151"/>
                  <a:pt x="4982" y="4151"/>
                </a:cubicBezTo>
                <a:cubicBezTo>
                  <a:pt x="4778" y="4151"/>
                  <a:pt x="4613" y="3985"/>
                  <a:pt x="4613" y="3782"/>
                </a:cubicBezTo>
                <a:cubicBezTo>
                  <a:pt x="4613" y="3578"/>
                  <a:pt x="4778" y="3413"/>
                  <a:pt x="4982" y="3413"/>
                </a:cubicBezTo>
                <a:cubicBezTo>
                  <a:pt x="5185" y="3413"/>
                  <a:pt x="5351" y="3578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lose/>
                <a:moveTo>
                  <a:pt x="6273" y="3505"/>
                </a:moveTo>
                <a:lnTo>
                  <a:pt x="5862" y="3505"/>
                </a:lnTo>
                <a:cubicBezTo>
                  <a:pt x="5744" y="3131"/>
                  <a:pt x="5394" y="2859"/>
                  <a:pt x="4982" y="2859"/>
                </a:cubicBezTo>
                <a:cubicBezTo>
                  <a:pt x="4850" y="2859"/>
                  <a:pt x="4726" y="2887"/>
                  <a:pt x="4613" y="2937"/>
                </a:cubicBezTo>
                <a:lnTo>
                  <a:pt x="4613" y="1107"/>
                </a:lnTo>
                <a:lnTo>
                  <a:pt x="5305" y="1107"/>
                </a:lnTo>
                <a:lnTo>
                  <a:pt x="6273" y="2398"/>
                </a:lnTo>
                <a:lnTo>
                  <a:pt x="6273" y="3505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69512" y="2321004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accent1"/>
                </a:solidFill>
                <a:latin typeface="Agency FB" panose="020B0503020202020204" pitchFamily="34" charset="0"/>
              </a:rPr>
              <a:t>3</a:t>
            </a:r>
            <a:endParaRPr lang="zh-CN" altLang="en-US" sz="138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76637" y="2784170"/>
            <a:ext cx="390434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dirty="0"/>
              <a:t>前台展示页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172950" y="3336931"/>
            <a:ext cx="2711716" cy="8872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dirty="0"/>
              <a:t>前台展示页是为用户设计，供用户浏览的网页，故往往会被编辑得易于了解该网站，并引导互联网用户浏览网站其他部分的内容。</a:t>
            </a:r>
            <a:endParaRPr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2004878" y="3291487"/>
            <a:ext cx="1215388" cy="400110"/>
          </a:xfrm>
          <a:prstGeom prst="rect">
            <a:avLst/>
          </a:prstGeom>
          <a:solidFill>
            <a:srgbClr val="FCFCFC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PART 03</a:t>
            </a:r>
            <a:endParaRPr lang="zh-CN" altLang="en-US" sz="2000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63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8" grpId="0" animBg="1"/>
      <p:bldP spid="15" grpId="0" animBg="1"/>
      <p:bldP spid="16" grpId="0" animBg="1"/>
      <p:bldP spid="10" grpId="0"/>
      <p:bldP spid="11" grpId="0"/>
      <p:bldP spid="12" grpId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5354156" y="2519459"/>
            <a:ext cx="694269" cy="694269"/>
            <a:chOff x="2138679" y="1949131"/>
            <a:chExt cx="694269" cy="694269"/>
          </a:xfrm>
        </p:grpSpPr>
        <p:sp>
          <p:nvSpPr>
            <p:cNvPr id="28" name="菱形 27"/>
            <p:cNvSpPr/>
            <p:nvPr/>
          </p:nvSpPr>
          <p:spPr>
            <a:xfrm>
              <a:off x="2138679" y="1949131"/>
              <a:ext cx="694269" cy="69426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菱形 32"/>
            <p:cNvSpPr/>
            <p:nvPr/>
          </p:nvSpPr>
          <p:spPr>
            <a:xfrm>
              <a:off x="2339343" y="2150016"/>
              <a:ext cx="292942" cy="292500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354156" y="4235169"/>
            <a:ext cx="694269" cy="694269"/>
            <a:chOff x="2138679" y="1949131"/>
            <a:chExt cx="694269" cy="694269"/>
          </a:xfrm>
        </p:grpSpPr>
        <p:sp>
          <p:nvSpPr>
            <p:cNvPr id="35" name="菱形 34"/>
            <p:cNvSpPr/>
            <p:nvPr/>
          </p:nvSpPr>
          <p:spPr>
            <a:xfrm>
              <a:off x="2138679" y="1949131"/>
              <a:ext cx="694269" cy="69426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" name="菱形 32"/>
            <p:cNvSpPr/>
            <p:nvPr/>
          </p:nvSpPr>
          <p:spPr>
            <a:xfrm>
              <a:off x="2339343" y="2150016"/>
              <a:ext cx="292942" cy="292500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336279" y="2519459"/>
            <a:ext cx="694269" cy="694269"/>
            <a:chOff x="2138679" y="1949131"/>
            <a:chExt cx="694269" cy="694269"/>
          </a:xfrm>
        </p:grpSpPr>
        <p:sp>
          <p:nvSpPr>
            <p:cNvPr id="38" name="菱形 37"/>
            <p:cNvSpPr/>
            <p:nvPr/>
          </p:nvSpPr>
          <p:spPr>
            <a:xfrm>
              <a:off x="2138679" y="1949131"/>
              <a:ext cx="694269" cy="69426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菱形 32"/>
            <p:cNvSpPr/>
            <p:nvPr/>
          </p:nvSpPr>
          <p:spPr>
            <a:xfrm>
              <a:off x="2339343" y="2150016"/>
              <a:ext cx="292942" cy="292500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336279" y="4235169"/>
            <a:ext cx="694269" cy="694269"/>
            <a:chOff x="2138679" y="1949131"/>
            <a:chExt cx="694269" cy="694269"/>
          </a:xfrm>
        </p:grpSpPr>
        <p:sp>
          <p:nvSpPr>
            <p:cNvPr id="41" name="菱形 40"/>
            <p:cNvSpPr/>
            <p:nvPr/>
          </p:nvSpPr>
          <p:spPr>
            <a:xfrm>
              <a:off x="2138679" y="1949131"/>
              <a:ext cx="694269" cy="69426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" name="菱形 32"/>
            <p:cNvSpPr/>
            <p:nvPr/>
          </p:nvSpPr>
          <p:spPr>
            <a:xfrm>
              <a:off x="2339343" y="2150016"/>
              <a:ext cx="292942" cy="292500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052634" y="2683579"/>
            <a:ext cx="2133782" cy="606320"/>
            <a:chOff x="1541719" y="2349127"/>
            <a:chExt cx="2133782" cy="606320"/>
          </a:xfrm>
        </p:grpSpPr>
        <p:sp>
          <p:nvSpPr>
            <p:cNvPr id="44" name="文本框 43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搜索框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541719" y="2687681"/>
              <a:ext cx="2133781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可搜索带该关键字的所有活动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052634" y="4363129"/>
            <a:ext cx="2133782" cy="781752"/>
            <a:chOff x="1541719" y="2349127"/>
            <a:chExt cx="2133782" cy="781752"/>
          </a:xfrm>
        </p:grpSpPr>
        <p:sp>
          <p:nvSpPr>
            <p:cNvPr id="47" name="文本框 46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下拉菜单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541719" y="2687681"/>
              <a:ext cx="2133781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点击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logo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显示下拉菜单，可跳转至其他分类页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9030548" y="2683579"/>
            <a:ext cx="2133782" cy="781752"/>
            <a:chOff x="1541719" y="2349127"/>
            <a:chExt cx="2133782" cy="781752"/>
          </a:xfrm>
        </p:grpSpPr>
        <p:sp>
          <p:nvSpPr>
            <p:cNvPr id="50" name="文本框 49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地区筛选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541719" y="2687681"/>
              <a:ext cx="2133781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选择所在地区，将显示该地区下的所有活动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9030548" y="4363129"/>
            <a:ext cx="2133782" cy="781752"/>
            <a:chOff x="1541719" y="2349127"/>
            <a:chExt cx="2133782" cy="781752"/>
          </a:xfrm>
        </p:grpSpPr>
        <p:sp>
          <p:nvSpPr>
            <p:cNvPr id="53" name="文本框 52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轮播图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541719" y="2687681"/>
              <a:ext cx="2133781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轮播图将为用户推荐最新、最热门的有趣活动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87125" y="299356"/>
            <a:ext cx="12126303" cy="6596744"/>
            <a:chOff x="387125" y="299356"/>
            <a:chExt cx="12126303" cy="6596744"/>
          </a:xfrm>
        </p:grpSpPr>
        <p:grpSp>
          <p:nvGrpSpPr>
            <p:cNvPr id="56" name="组合 55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900242" y="428399"/>
              <a:ext cx="7228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869914" y="380547"/>
              <a:ext cx="5532873" cy="721564"/>
              <a:chOff x="1591893" y="323359"/>
              <a:chExt cx="5532873" cy="721564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1591894" y="323359"/>
                <a:ext cx="4198105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首页</a:t>
                </a: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1591893" y="798702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Home page</a:t>
                </a: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E2DA0C74-499D-4BF2-AC51-F99A46079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701" y="1374379"/>
            <a:ext cx="2742578" cy="488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0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5354156" y="2519459"/>
            <a:ext cx="694269" cy="694269"/>
            <a:chOff x="2138679" y="1949131"/>
            <a:chExt cx="694269" cy="694269"/>
          </a:xfrm>
        </p:grpSpPr>
        <p:sp>
          <p:nvSpPr>
            <p:cNvPr id="28" name="菱形 27"/>
            <p:cNvSpPr/>
            <p:nvPr/>
          </p:nvSpPr>
          <p:spPr>
            <a:xfrm>
              <a:off x="2138679" y="1949131"/>
              <a:ext cx="694269" cy="69426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菱形 32"/>
            <p:cNvSpPr/>
            <p:nvPr/>
          </p:nvSpPr>
          <p:spPr>
            <a:xfrm>
              <a:off x="2339343" y="2150016"/>
              <a:ext cx="292942" cy="292500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354156" y="4235169"/>
            <a:ext cx="694269" cy="694269"/>
            <a:chOff x="2138679" y="1949131"/>
            <a:chExt cx="694269" cy="694269"/>
          </a:xfrm>
        </p:grpSpPr>
        <p:sp>
          <p:nvSpPr>
            <p:cNvPr id="35" name="菱形 34"/>
            <p:cNvSpPr/>
            <p:nvPr/>
          </p:nvSpPr>
          <p:spPr>
            <a:xfrm>
              <a:off x="2138679" y="1949131"/>
              <a:ext cx="694269" cy="69426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" name="菱形 32"/>
            <p:cNvSpPr/>
            <p:nvPr/>
          </p:nvSpPr>
          <p:spPr>
            <a:xfrm>
              <a:off x="2339343" y="2150016"/>
              <a:ext cx="292942" cy="292500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336279" y="2519459"/>
            <a:ext cx="694269" cy="694269"/>
            <a:chOff x="2138679" y="1949131"/>
            <a:chExt cx="694269" cy="694269"/>
          </a:xfrm>
        </p:grpSpPr>
        <p:sp>
          <p:nvSpPr>
            <p:cNvPr id="38" name="菱形 37"/>
            <p:cNvSpPr/>
            <p:nvPr/>
          </p:nvSpPr>
          <p:spPr>
            <a:xfrm>
              <a:off x="2138679" y="1949131"/>
              <a:ext cx="694269" cy="69426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菱形 32"/>
            <p:cNvSpPr/>
            <p:nvPr/>
          </p:nvSpPr>
          <p:spPr>
            <a:xfrm>
              <a:off x="2339343" y="2150016"/>
              <a:ext cx="292942" cy="292500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336279" y="4235169"/>
            <a:ext cx="694269" cy="694269"/>
            <a:chOff x="2138679" y="1949131"/>
            <a:chExt cx="694269" cy="694269"/>
          </a:xfrm>
        </p:grpSpPr>
        <p:sp>
          <p:nvSpPr>
            <p:cNvPr id="41" name="菱形 40"/>
            <p:cNvSpPr/>
            <p:nvPr/>
          </p:nvSpPr>
          <p:spPr>
            <a:xfrm>
              <a:off x="2138679" y="1949131"/>
              <a:ext cx="694269" cy="69426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" name="菱形 32"/>
            <p:cNvSpPr/>
            <p:nvPr/>
          </p:nvSpPr>
          <p:spPr>
            <a:xfrm>
              <a:off x="2339343" y="2150016"/>
              <a:ext cx="292942" cy="292500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052634" y="2683579"/>
            <a:ext cx="2133782" cy="606320"/>
            <a:chOff x="1541719" y="2349127"/>
            <a:chExt cx="2133782" cy="606320"/>
          </a:xfrm>
        </p:grpSpPr>
        <p:sp>
          <p:nvSpPr>
            <p:cNvPr id="44" name="文本框 43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往期活动的图片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541719" y="2687681"/>
              <a:ext cx="2133781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显示该活动下往期活动的图片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052634" y="4363129"/>
            <a:ext cx="2133782" cy="590867"/>
            <a:chOff x="1541719" y="2349127"/>
            <a:chExt cx="2133782" cy="590867"/>
          </a:xfrm>
        </p:grpSpPr>
        <p:sp>
          <p:nvSpPr>
            <p:cNvPr id="47" name="文本框 46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活动地址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541719" y="2687681"/>
              <a:ext cx="2133781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显示该活动的活动地址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9030548" y="2683579"/>
            <a:ext cx="2133782" cy="590867"/>
            <a:chOff x="1541719" y="2349127"/>
            <a:chExt cx="2133782" cy="590867"/>
          </a:xfrm>
        </p:grpSpPr>
        <p:sp>
          <p:nvSpPr>
            <p:cNvPr id="50" name="文本框 49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活动详情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541719" y="2687681"/>
              <a:ext cx="2133781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显示该活动的介绍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9030548" y="4363129"/>
            <a:ext cx="2133782" cy="590867"/>
            <a:chOff x="1541719" y="2349127"/>
            <a:chExt cx="2133782" cy="590867"/>
          </a:xfrm>
        </p:grpSpPr>
        <p:sp>
          <p:nvSpPr>
            <p:cNvPr id="53" name="文本框 52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预估价格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541719" y="2687681"/>
              <a:ext cx="2133781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为用户提供预算价格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87125" y="299356"/>
            <a:ext cx="12126303" cy="6596744"/>
            <a:chOff x="387125" y="299356"/>
            <a:chExt cx="12126303" cy="6596744"/>
          </a:xfrm>
        </p:grpSpPr>
        <p:grpSp>
          <p:nvGrpSpPr>
            <p:cNvPr id="56" name="组合 55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900242" y="428399"/>
              <a:ext cx="7228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869914" y="380547"/>
              <a:ext cx="5532873" cy="721564"/>
              <a:chOff x="1591893" y="323359"/>
              <a:chExt cx="5532873" cy="721564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1591894" y="323359"/>
                <a:ext cx="4198105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活动详情页</a:t>
                </a: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1591893" y="798702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Home page</a:t>
                </a: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EF7D687-BD1C-4C1A-8915-90B854A8A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40" y="1384020"/>
            <a:ext cx="2636517" cy="46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0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5354156" y="2519459"/>
            <a:ext cx="694269" cy="694269"/>
            <a:chOff x="2138679" y="1949131"/>
            <a:chExt cx="694269" cy="694269"/>
          </a:xfrm>
        </p:grpSpPr>
        <p:sp>
          <p:nvSpPr>
            <p:cNvPr id="28" name="菱形 27"/>
            <p:cNvSpPr/>
            <p:nvPr/>
          </p:nvSpPr>
          <p:spPr>
            <a:xfrm>
              <a:off x="2138679" y="1949131"/>
              <a:ext cx="694269" cy="69426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菱形 32"/>
            <p:cNvSpPr/>
            <p:nvPr/>
          </p:nvSpPr>
          <p:spPr>
            <a:xfrm>
              <a:off x="2339343" y="2150016"/>
              <a:ext cx="292942" cy="292500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354156" y="4235169"/>
            <a:ext cx="694269" cy="694269"/>
            <a:chOff x="2138679" y="1949131"/>
            <a:chExt cx="694269" cy="694269"/>
          </a:xfrm>
        </p:grpSpPr>
        <p:sp>
          <p:nvSpPr>
            <p:cNvPr id="35" name="菱形 34"/>
            <p:cNvSpPr/>
            <p:nvPr/>
          </p:nvSpPr>
          <p:spPr>
            <a:xfrm>
              <a:off x="2138679" y="1949131"/>
              <a:ext cx="694269" cy="69426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" name="菱形 32"/>
            <p:cNvSpPr/>
            <p:nvPr/>
          </p:nvSpPr>
          <p:spPr>
            <a:xfrm>
              <a:off x="2339343" y="2150016"/>
              <a:ext cx="292942" cy="292500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336279" y="2519459"/>
            <a:ext cx="694269" cy="694269"/>
            <a:chOff x="2138679" y="1949131"/>
            <a:chExt cx="694269" cy="694269"/>
          </a:xfrm>
        </p:grpSpPr>
        <p:sp>
          <p:nvSpPr>
            <p:cNvPr id="38" name="菱形 37"/>
            <p:cNvSpPr/>
            <p:nvPr/>
          </p:nvSpPr>
          <p:spPr>
            <a:xfrm>
              <a:off x="2138679" y="1949131"/>
              <a:ext cx="694269" cy="69426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菱形 32"/>
            <p:cNvSpPr/>
            <p:nvPr/>
          </p:nvSpPr>
          <p:spPr>
            <a:xfrm>
              <a:off x="2339343" y="2150016"/>
              <a:ext cx="292942" cy="292500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336279" y="4235169"/>
            <a:ext cx="694269" cy="694269"/>
            <a:chOff x="2138679" y="1949131"/>
            <a:chExt cx="694269" cy="694269"/>
          </a:xfrm>
        </p:grpSpPr>
        <p:sp>
          <p:nvSpPr>
            <p:cNvPr id="41" name="菱形 40"/>
            <p:cNvSpPr/>
            <p:nvPr/>
          </p:nvSpPr>
          <p:spPr>
            <a:xfrm>
              <a:off x="2138679" y="1949131"/>
              <a:ext cx="694269" cy="69426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" name="菱形 32"/>
            <p:cNvSpPr/>
            <p:nvPr/>
          </p:nvSpPr>
          <p:spPr>
            <a:xfrm>
              <a:off x="2339343" y="2150016"/>
              <a:ext cx="292942" cy="292500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052634" y="2683579"/>
            <a:ext cx="2133782" cy="606320"/>
            <a:chOff x="1541719" y="2349127"/>
            <a:chExt cx="2133782" cy="606320"/>
          </a:xfrm>
        </p:grpSpPr>
        <p:sp>
          <p:nvSpPr>
            <p:cNvPr id="44" name="文本框 43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用户头像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541719" y="2687681"/>
              <a:ext cx="2133781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根据用户昵称自动生成用户头像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052634" y="4363129"/>
            <a:ext cx="2133782" cy="590867"/>
            <a:chOff x="1541719" y="2349127"/>
            <a:chExt cx="2133782" cy="590867"/>
          </a:xfrm>
        </p:grpSpPr>
        <p:sp>
          <p:nvSpPr>
            <p:cNvPr id="47" name="文本框 46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用户性别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541719" y="2687681"/>
              <a:ext cx="2133781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可选择用户的性别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9030548" y="2683579"/>
            <a:ext cx="2133782" cy="590867"/>
            <a:chOff x="1541719" y="2349127"/>
            <a:chExt cx="2133782" cy="590867"/>
          </a:xfrm>
        </p:grpSpPr>
        <p:sp>
          <p:nvSpPr>
            <p:cNvPr id="50" name="文本框 49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用户昵称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541719" y="2687681"/>
              <a:ext cx="2133781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选中直接修改用户昵称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9030548" y="4363129"/>
            <a:ext cx="2133782" cy="590867"/>
            <a:chOff x="1541719" y="2349127"/>
            <a:chExt cx="2133782" cy="590867"/>
          </a:xfrm>
        </p:grpSpPr>
        <p:sp>
          <p:nvSpPr>
            <p:cNvPr id="53" name="文本框 52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用户状态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541719" y="2687681"/>
              <a:ext cx="2133781" cy="2523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可选择用户当前生活状态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87125" y="299356"/>
            <a:ext cx="12126303" cy="6596744"/>
            <a:chOff x="387125" y="299356"/>
            <a:chExt cx="12126303" cy="6596744"/>
          </a:xfrm>
        </p:grpSpPr>
        <p:grpSp>
          <p:nvGrpSpPr>
            <p:cNvPr id="56" name="组合 55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900242" y="428399"/>
              <a:ext cx="7228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869914" y="380547"/>
              <a:ext cx="5532873" cy="721564"/>
              <a:chOff x="1591893" y="323359"/>
              <a:chExt cx="5532873" cy="721564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1591894" y="323359"/>
                <a:ext cx="4198105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个人中心页</a:t>
                </a: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1591893" y="798702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Home page</a:t>
                </a: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8039B61-34E8-4559-96DC-117E10691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60" y="1379109"/>
            <a:ext cx="2547999" cy="454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7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387125" y="299356"/>
            <a:ext cx="12126303" cy="6596744"/>
            <a:chOff x="387125" y="299356"/>
            <a:chExt cx="12126303" cy="6596744"/>
          </a:xfrm>
        </p:grpSpPr>
        <p:grpSp>
          <p:nvGrpSpPr>
            <p:cNvPr id="56" name="组合 55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900242" y="428399"/>
              <a:ext cx="7228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869914" y="380547"/>
              <a:ext cx="5532873" cy="721564"/>
              <a:chOff x="1591893" y="323359"/>
              <a:chExt cx="5532873" cy="721564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1591894" y="323359"/>
                <a:ext cx="4198105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其他页</a:t>
                </a: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1591893" y="798702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The other page</a:t>
                </a: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40D9948-06A4-4D19-8067-7BBC45C3C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" y="1862663"/>
            <a:ext cx="2041955" cy="36459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969F44-4B73-42B3-B45E-191DB3AFB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25" y="1862663"/>
            <a:ext cx="2071354" cy="36459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C6A684-2FB1-4FBA-9490-9D496C78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638" y="1862665"/>
            <a:ext cx="2051885" cy="36459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F864B7-3AD9-4F41-9DBF-1C14881263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618" y="1862664"/>
            <a:ext cx="2095188" cy="364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3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76124" y="2107066"/>
            <a:ext cx="2643868" cy="2643868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3379561" y="1279752"/>
            <a:ext cx="4298496" cy="4298496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8259355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9159243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10059130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6"/>
          <p:cNvSpPr/>
          <p:nvPr/>
        </p:nvSpPr>
        <p:spPr>
          <a:xfrm>
            <a:off x="8418650" y="3316194"/>
            <a:ext cx="260529" cy="225611"/>
          </a:xfrm>
          <a:custGeom>
            <a:avLst/>
            <a:gdLst>
              <a:gd name="connsiteX0" fmla="*/ 205065 w 605876"/>
              <a:gd name="connsiteY0" fmla="*/ 428776 h 524672"/>
              <a:gd name="connsiteX1" fmla="*/ 226551 w 605876"/>
              <a:gd name="connsiteY1" fmla="*/ 446081 h 524672"/>
              <a:gd name="connsiteX2" fmla="*/ 233109 w 605876"/>
              <a:gd name="connsiteY2" fmla="*/ 453684 h 524672"/>
              <a:gd name="connsiteX3" fmla="*/ 228349 w 605876"/>
              <a:gd name="connsiteY3" fmla="*/ 499196 h 524672"/>
              <a:gd name="connsiteX4" fmla="*/ 223377 w 605876"/>
              <a:gd name="connsiteY4" fmla="*/ 507538 h 524672"/>
              <a:gd name="connsiteX5" fmla="*/ 141188 w 605876"/>
              <a:gd name="connsiteY5" fmla="*/ 476282 h 524672"/>
              <a:gd name="connsiteX6" fmla="*/ 176835 w 605876"/>
              <a:gd name="connsiteY6" fmla="*/ 430241 h 524672"/>
              <a:gd name="connsiteX7" fmla="*/ 205065 w 605876"/>
              <a:gd name="connsiteY7" fmla="*/ 428776 h 524672"/>
              <a:gd name="connsiteX8" fmla="*/ 481191 w 605876"/>
              <a:gd name="connsiteY8" fmla="*/ 426712 h 524672"/>
              <a:gd name="connsiteX9" fmla="*/ 499583 w 605876"/>
              <a:gd name="connsiteY9" fmla="*/ 434333 h 524672"/>
              <a:gd name="connsiteX10" fmla="*/ 510478 w 605876"/>
              <a:gd name="connsiteY10" fmla="*/ 438454 h 524672"/>
              <a:gd name="connsiteX11" fmla="*/ 526874 w 605876"/>
              <a:gd name="connsiteY11" fmla="*/ 493716 h 524672"/>
              <a:gd name="connsiteX12" fmla="*/ 478851 w 605876"/>
              <a:gd name="connsiteY12" fmla="*/ 524041 h 524672"/>
              <a:gd name="connsiteX13" fmla="*/ 435059 w 605876"/>
              <a:gd name="connsiteY13" fmla="*/ 484629 h 524672"/>
              <a:gd name="connsiteX14" fmla="*/ 460022 w 605876"/>
              <a:gd name="connsiteY14" fmla="*/ 432008 h 524672"/>
              <a:gd name="connsiteX15" fmla="*/ 481191 w 605876"/>
              <a:gd name="connsiteY15" fmla="*/ 426712 h 524672"/>
              <a:gd name="connsiteX16" fmla="*/ 53061 w 605876"/>
              <a:gd name="connsiteY16" fmla="*/ 1 h 524672"/>
              <a:gd name="connsiteX17" fmla="*/ 98044 w 605876"/>
              <a:gd name="connsiteY17" fmla="*/ 2087 h 524672"/>
              <a:gd name="connsiteX18" fmla="*/ 147021 w 605876"/>
              <a:gd name="connsiteY18" fmla="*/ 21735 h 524672"/>
              <a:gd name="connsiteX19" fmla="*/ 159609 w 605876"/>
              <a:gd name="connsiteY19" fmla="*/ 48882 h 524672"/>
              <a:gd name="connsiteX20" fmla="*/ 576919 w 605876"/>
              <a:gd name="connsiteY20" fmla="*/ 34622 h 524672"/>
              <a:gd name="connsiteX21" fmla="*/ 604951 w 605876"/>
              <a:gd name="connsiteY21" fmla="*/ 62508 h 524672"/>
              <a:gd name="connsiteX22" fmla="*/ 551531 w 605876"/>
              <a:gd name="connsiteY22" fmla="*/ 185886 h 524672"/>
              <a:gd name="connsiteX23" fmla="*/ 509959 w 605876"/>
              <a:gd name="connsiteY23" fmla="*/ 288244 h 524672"/>
              <a:gd name="connsiteX24" fmla="*/ 501919 w 605876"/>
              <a:gd name="connsiteY24" fmla="*/ 295532 h 524672"/>
              <a:gd name="connsiteX25" fmla="*/ 486898 w 605876"/>
              <a:gd name="connsiteY25" fmla="*/ 302082 h 524672"/>
              <a:gd name="connsiteX26" fmla="*/ 487216 w 605876"/>
              <a:gd name="connsiteY26" fmla="*/ 302927 h 524672"/>
              <a:gd name="connsiteX27" fmla="*/ 212394 w 605876"/>
              <a:gd name="connsiteY27" fmla="*/ 303772 h 524672"/>
              <a:gd name="connsiteX28" fmla="*/ 198748 w 605876"/>
              <a:gd name="connsiteY28" fmla="*/ 360813 h 524672"/>
              <a:gd name="connsiteX29" fmla="*/ 533865 w 605876"/>
              <a:gd name="connsiteY29" fmla="*/ 360285 h 524672"/>
              <a:gd name="connsiteX30" fmla="*/ 533865 w 605876"/>
              <a:gd name="connsiteY30" fmla="*/ 403594 h 524672"/>
              <a:gd name="connsiteX31" fmla="*/ 167225 w 605876"/>
              <a:gd name="connsiteY31" fmla="*/ 406340 h 524672"/>
              <a:gd name="connsiteX32" fmla="*/ 145434 w 605876"/>
              <a:gd name="connsiteY32" fmla="*/ 377714 h 524672"/>
              <a:gd name="connsiteX33" fmla="*/ 181612 w 605876"/>
              <a:gd name="connsiteY33" fmla="*/ 279793 h 524672"/>
              <a:gd name="connsiteX34" fmla="*/ 181506 w 605876"/>
              <a:gd name="connsiteY34" fmla="*/ 279793 h 524672"/>
              <a:gd name="connsiteX35" fmla="*/ 131789 w 605876"/>
              <a:gd name="connsiteY35" fmla="*/ 122507 h 524672"/>
              <a:gd name="connsiteX36" fmla="*/ 98044 w 605876"/>
              <a:gd name="connsiteY36" fmla="*/ 47298 h 524672"/>
              <a:gd name="connsiteX37" fmla="*/ 30979 w 605876"/>
              <a:gd name="connsiteY37" fmla="*/ 45291 h 524672"/>
              <a:gd name="connsiteX38" fmla="*/ 20824 w 605876"/>
              <a:gd name="connsiteY38" fmla="*/ 47931 h 524672"/>
              <a:gd name="connsiteX39" fmla="*/ 10140 w 605876"/>
              <a:gd name="connsiteY39" fmla="*/ 8214 h 524672"/>
              <a:gd name="connsiteX40" fmla="*/ 53061 w 605876"/>
              <a:gd name="connsiteY40" fmla="*/ 1 h 52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5876" h="524672">
                <a:moveTo>
                  <a:pt x="205065" y="428776"/>
                </a:moveTo>
                <a:cubicBezTo>
                  <a:pt x="214175" y="431298"/>
                  <a:pt x="222161" y="436947"/>
                  <a:pt x="226551" y="446081"/>
                </a:cubicBezTo>
                <a:cubicBezTo>
                  <a:pt x="229089" y="448299"/>
                  <a:pt x="231310" y="450833"/>
                  <a:pt x="233109" y="453684"/>
                </a:cubicBezTo>
                <a:cubicBezTo>
                  <a:pt x="242100" y="468151"/>
                  <a:pt x="238186" y="486102"/>
                  <a:pt x="228349" y="499196"/>
                </a:cubicBezTo>
                <a:cubicBezTo>
                  <a:pt x="226974" y="502047"/>
                  <a:pt x="225493" y="504793"/>
                  <a:pt x="223377" y="507538"/>
                </a:cubicBezTo>
                <a:cubicBezTo>
                  <a:pt x="196721" y="542174"/>
                  <a:pt x="136746" y="520527"/>
                  <a:pt x="141188" y="476282"/>
                </a:cubicBezTo>
                <a:cubicBezTo>
                  <a:pt x="143198" y="455902"/>
                  <a:pt x="157690" y="437528"/>
                  <a:pt x="176835" y="430241"/>
                </a:cubicBezTo>
                <a:cubicBezTo>
                  <a:pt x="185721" y="426862"/>
                  <a:pt x="195955" y="426255"/>
                  <a:pt x="205065" y="428776"/>
                </a:cubicBezTo>
                <a:close/>
                <a:moveTo>
                  <a:pt x="481191" y="426712"/>
                </a:moveTo>
                <a:cubicBezTo>
                  <a:pt x="488080" y="427095"/>
                  <a:pt x="494506" y="429631"/>
                  <a:pt x="499583" y="434333"/>
                </a:cubicBezTo>
                <a:cubicBezTo>
                  <a:pt x="503391" y="435178"/>
                  <a:pt x="507093" y="436446"/>
                  <a:pt x="510478" y="438454"/>
                </a:cubicBezTo>
                <a:cubicBezTo>
                  <a:pt x="529201" y="449548"/>
                  <a:pt x="536499" y="474274"/>
                  <a:pt x="526874" y="493716"/>
                </a:cubicBezTo>
                <a:cubicBezTo>
                  <a:pt x="518517" y="510727"/>
                  <a:pt x="498102" y="524886"/>
                  <a:pt x="478851" y="524041"/>
                </a:cubicBezTo>
                <a:cubicBezTo>
                  <a:pt x="456743" y="522984"/>
                  <a:pt x="438655" y="505973"/>
                  <a:pt x="435059" y="484629"/>
                </a:cubicBezTo>
                <a:cubicBezTo>
                  <a:pt x="431568" y="464024"/>
                  <a:pt x="441723" y="442363"/>
                  <a:pt x="460022" y="432008"/>
                </a:cubicBezTo>
                <a:cubicBezTo>
                  <a:pt x="466951" y="428099"/>
                  <a:pt x="474302" y="426329"/>
                  <a:pt x="481191" y="426712"/>
                </a:cubicBezTo>
                <a:close/>
                <a:moveTo>
                  <a:pt x="53061" y="1"/>
                </a:moveTo>
                <a:cubicBezTo>
                  <a:pt x="68584" y="54"/>
                  <a:pt x="84451" y="1823"/>
                  <a:pt x="98044" y="2087"/>
                </a:cubicBezTo>
                <a:cubicBezTo>
                  <a:pt x="121634" y="2510"/>
                  <a:pt x="134433" y="1453"/>
                  <a:pt x="147021" y="21735"/>
                </a:cubicBezTo>
                <a:cubicBezTo>
                  <a:pt x="151887" y="29657"/>
                  <a:pt x="156013" y="38847"/>
                  <a:pt x="159609" y="48882"/>
                </a:cubicBezTo>
                <a:cubicBezTo>
                  <a:pt x="300405" y="43072"/>
                  <a:pt x="435700" y="56593"/>
                  <a:pt x="576919" y="34622"/>
                </a:cubicBezTo>
                <a:cubicBezTo>
                  <a:pt x="593315" y="31981"/>
                  <a:pt x="610028" y="44340"/>
                  <a:pt x="604951" y="62508"/>
                </a:cubicBezTo>
                <a:cubicBezTo>
                  <a:pt x="592363" y="106240"/>
                  <a:pt x="565811" y="142789"/>
                  <a:pt x="551531" y="185886"/>
                </a:cubicBezTo>
                <a:cubicBezTo>
                  <a:pt x="539154" y="223175"/>
                  <a:pt x="532279" y="255392"/>
                  <a:pt x="509959" y="288244"/>
                </a:cubicBezTo>
                <a:cubicBezTo>
                  <a:pt x="507632" y="291624"/>
                  <a:pt x="504881" y="293948"/>
                  <a:pt x="501919" y="295532"/>
                </a:cubicBezTo>
                <a:cubicBezTo>
                  <a:pt x="498217" y="299335"/>
                  <a:pt x="493351" y="302082"/>
                  <a:pt x="486898" y="302082"/>
                </a:cubicBezTo>
                <a:lnTo>
                  <a:pt x="487216" y="302927"/>
                </a:lnTo>
                <a:cubicBezTo>
                  <a:pt x="404282" y="309581"/>
                  <a:pt x="294481" y="328384"/>
                  <a:pt x="212394" y="303772"/>
                </a:cubicBezTo>
                <a:cubicBezTo>
                  <a:pt x="210067" y="323102"/>
                  <a:pt x="204990" y="342010"/>
                  <a:pt x="198748" y="360813"/>
                </a:cubicBezTo>
                <a:cubicBezTo>
                  <a:pt x="310348" y="359756"/>
                  <a:pt x="422371" y="356904"/>
                  <a:pt x="533865" y="360285"/>
                </a:cubicBezTo>
                <a:cubicBezTo>
                  <a:pt x="561898" y="361024"/>
                  <a:pt x="561686" y="402537"/>
                  <a:pt x="533865" y="403594"/>
                </a:cubicBezTo>
                <a:cubicBezTo>
                  <a:pt x="411899" y="408453"/>
                  <a:pt x="289298" y="405706"/>
                  <a:pt x="167225" y="406340"/>
                </a:cubicBezTo>
                <a:cubicBezTo>
                  <a:pt x="153157" y="406340"/>
                  <a:pt x="140780" y="391763"/>
                  <a:pt x="145434" y="377714"/>
                </a:cubicBezTo>
                <a:cubicBezTo>
                  <a:pt x="156542" y="344440"/>
                  <a:pt x="164793" y="310321"/>
                  <a:pt x="181612" y="279793"/>
                </a:cubicBezTo>
                <a:cubicBezTo>
                  <a:pt x="181506" y="279793"/>
                  <a:pt x="181506" y="279793"/>
                  <a:pt x="181506" y="279793"/>
                </a:cubicBezTo>
                <a:cubicBezTo>
                  <a:pt x="164369" y="227505"/>
                  <a:pt x="148291" y="174901"/>
                  <a:pt x="131789" y="122507"/>
                </a:cubicBezTo>
                <a:cubicBezTo>
                  <a:pt x="125230" y="101698"/>
                  <a:pt x="120470" y="57544"/>
                  <a:pt x="98044" y="47298"/>
                </a:cubicBezTo>
                <a:cubicBezTo>
                  <a:pt x="90957" y="44023"/>
                  <a:pt x="37854" y="42016"/>
                  <a:pt x="30979" y="45291"/>
                </a:cubicBezTo>
                <a:cubicBezTo>
                  <a:pt x="27488" y="46981"/>
                  <a:pt x="24632" y="47614"/>
                  <a:pt x="20824" y="47931"/>
                </a:cubicBezTo>
                <a:cubicBezTo>
                  <a:pt x="-439" y="49410"/>
                  <a:pt x="-7843" y="18037"/>
                  <a:pt x="10140" y="8214"/>
                </a:cubicBezTo>
                <a:cubicBezTo>
                  <a:pt x="22358" y="1612"/>
                  <a:pt x="37537" y="-52"/>
                  <a:pt x="53061" y="1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菱形 7"/>
          <p:cNvSpPr/>
          <p:nvPr/>
        </p:nvSpPr>
        <p:spPr>
          <a:xfrm>
            <a:off x="9318538" y="3298932"/>
            <a:ext cx="260530" cy="260137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菱形 8"/>
          <p:cNvSpPr/>
          <p:nvPr/>
        </p:nvSpPr>
        <p:spPr>
          <a:xfrm>
            <a:off x="10218425" y="3339369"/>
            <a:ext cx="260530" cy="179263"/>
          </a:xfrm>
          <a:custGeom>
            <a:avLst/>
            <a:gdLst>
              <a:gd name="T0" fmla="*/ 6771 w 6827"/>
              <a:gd name="T1" fmla="*/ 2140 h 4704"/>
              <a:gd name="T2" fmla="*/ 5664 w 6827"/>
              <a:gd name="T3" fmla="*/ 664 h 4704"/>
              <a:gd name="T4" fmla="*/ 5443 w 6827"/>
              <a:gd name="T5" fmla="*/ 554 h 4704"/>
              <a:gd name="T6" fmla="*/ 4613 w 6827"/>
              <a:gd name="T7" fmla="*/ 554 h 4704"/>
              <a:gd name="T8" fmla="*/ 4613 w 6827"/>
              <a:gd name="T9" fmla="*/ 277 h 4704"/>
              <a:gd name="T10" fmla="*/ 4336 w 6827"/>
              <a:gd name="T11" fmla="*/ 0 h 4704"/>
              <a:gd name="T12" fmla="*/ 830 w 6827"/>
              <a:gd name="T13" fmla="*/ 0 h 4704"/>
              <a:gd name="T14" fmla="*/ 554 w 6827"/>
              <a:gd name="T15" fmla="*/ 277 h 4704"/>
              <a:gd name="T16" fmla="*/ 554 w 6827"/>
              <a:gd name="T17" fmla="*/ 3505 h 4704"/>
              <a:gd name="T18" fmla="*/ 277 w 6827"/>
              <a:gd name="T19" fmla="*/ 3505 h 4704"/>
              <a:gd name="T20" fmla="*/ 0 w 6827"/>
              <a:gd name="T21" fmla="*/ 3782 h 4704"/>
              <a:gd name="T22" fmla="*/ 277 w 6827"/>
              <a:gd name="T23" fmla="*/ 4059 h 4704"/>
              <a:gd name="T24" fmla="*/ 830 w 6827"/>
              <a:gd name="T25" fmla="*/ 4059 h 4704"/>
              <a:gd name="T26" fmla="*/ 830 w 6827"/>
              <a:gd name="T27" fmla="*/ 4059 h 4704"/>
              <a:gd name="T28" fmla="*/ 831 w 6827"/>
              <a:gd name="T29" fmla="*/ 4059 h 4704"/>
              <a:gd name="T30" fmla="*/ 1519 w 6827"/>
              <a:gd name="T31" fmla="*/ 4059 h 4704"/>
              <a:gd name="T32" fmla="*/ 2399 w 6827"/>
              <a:gd name="T33" fmla="*/ 4704 h 4704"/>
              <a:gd name="T34" fmla="*/ 3279 w 6827"/>
              <a:gd name="T35" fmla="*/ 4059 h 4704"/>
              <a:gd name="T36" fmla="*/ 4102 w 6827"/>
              <a:gd name="T37" fmla="*/ 4059 h 4704"/>
              <a:gd name="T38" fmla="*/ 4982 w 6827"/>
              <a:gd name="T39" fmla="*/ 4704 h 4704"/>
              <a:gd name="T40" fmla="*/ 5862 w 6827"/>
              <a:gd name="T41" fmla="*/ 4059 h 4704"/>
              <a:gd name="T42" fmla="*/ 6550 w 6827"/>
              <a:gd name="T43" fmla="*/ 4059 h 4704"/>
              <a:gd name="T44" fmla="*/ 6827 w 6827"/>
              <a:gd name="T45" fmla="*/ 3782 h 4704"/>
              <a:gd name="T46" fmla="*/ 6827 w 6827"/>
              <a:gd name="T47" fmla="*/ 2306 h 4704"/>
              <a:gd name="T48" fmla="*/ 6771 w 6827"/>
              <a:gd name="T49" fmla="*/ 2140 h 4704"/>
              <a:gd name="T50" fmla="*/ 2399 w 6827"/>
              <a:gd name="T51" fmla="*/ 4151 h 4704"/>
              <a:gd name="T52" fmla="*/ 2030 w 6827"/>
              <a:gd name="T53" fmla="*/ 3782 h 4704"/>
              <a:gd name="T54" fmla="*/ 2399 w 6827"/>
              <a:gd name="T55" fmla="*/ 3413 h 4704"/>
              <a:gd name="T56" fmla="*/ 2768 w 6827"/>
              <a:gd name="T57" fmla="*/ 3782 h 4704"/>
              <a:gd name="T58" fmla="*/ 2399 w 6827"/>
              <a:gd name="T59" fmla="*/ 4151 h 4704"/>
              <a:gd name="T60" fmla="*/ 4059 w 6827"/>
              <a:gd name="T61" fmla="*/ 831 h 4704"/>
              <a:gd name="T62" fmla="*/ 4059 w 6827"/>
              <a:gd name="T63" fmla="*/ 3505 h 4704"/>
              <a:gd name="T64" fmla="*/ 3279 w 6827"/>
              <a:gd name="T65" fmla="*/ 3505 h 4704"/>
              <a:gd name="T66" fmla="*/ 2399 w 6827"/>
              <a:gd name="T67" fmla="*/ 2859 h 4704"/>
              <a:gd name="T68" fmla="*/ 1519 w 6827"/>
              <a:gd name="T69" fmla="*/ 3505 h 4704"/>
              <a:gd name="T70" fmla="*/ 1107 w 6827"/>
              <a:gd name="T71" fmla="*/ 3505 h 4704"/>
              <a:gd name="T72" fmla="*/ 1107 w 6827"/>
              <a:gd name="T73" fmla="*/ 554 h 4704"/>
              <a:gd name="T74" fmla="*/ 4059 w 6827"/>
              <a:gd name="T75" fmla="*/ 554 h 4704"/>
              <a:gd name="T76" fmla="*/ 4059 w 6827"/>
              <a:gd name="T77" fmla="*/ 831 h 4704"/>
              <a:gd name="T78" fmla="*/ 5351 w 6827"/>
              <a:gd name="T79" fmla="*/ 3782 h 4704"/>
              <a:gd name="T80" fmla="*/ 4982 w 6827"/>
              <a:gd name="T81" fmla="*/ 4151 h 4704"/>
              <a:gd name="T82" fmla="*/ 4613 w 6827"/>
              <a:gd name="T83" fmla="*/ 3782 h 4704"/>
              <a:gd name="T84" fmla="*/ 4982 w 6827"/>
              <a:gd name="T85" fmla="*/ 3413 h 4704"/>
              <a:gd name="T86" fmla="*/ 5351 w 6827"/>
              <a:gd name="T87" fmla="*/ 3782 h 4704"/>
              <a:gd name="T88" fmla="*/ 5351 w 6827"/>
              <a:gd name="T89" fmla="*/ 3782 h 4704"/>
              <a:gd name="T90" fmla="*/ 5351 w 6827"/>
              <a:gd name="T91" fmla="*/ 3782 h 4704"/>
              <a:gd name="T92" fmla="*/ 6273 w 6827"/>
              <a:gd name="T93" fmla="*/ 3505 h 4704"/>
              <a:gd name="T94" fmla="*/ 5862 w 6827"/>
              <a:gd name="T95" fmla="*/ 3505 h 4704"/>
              <a:gd name="T96" fmla="*/ 4982 w 6827"/>
              <a:gd name="T97" fmla="*/ 2859 h 4704"/>
              <a:gd name="T98" fmla="*/ 4613 w 6827"/>
              <a:gd name="T99" fmla="*/ 2937 h 4704"/>
              <a:gd name="T100" fmla="*/ 4613 w 6827"/>
              <a:gd name="T101" fmla="*/ 1107 h 4704"/>
              <a:gd name="T102" fmla="*/ 5305 w 6827"/>
              <a:gd name="T103" fmla="*/ 1107 h 4704"/>
              <a:gd name="T104" fmla="*/ 6273 w 6827"/>
              <a:gd name="T105" fmla="*/ 2398 h 4704"/>
              <a:gd name="T106" fmla="*/ 6273 w 6827"/>
              <a:gd name="T107" fmla="*/ 3505 h 4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827" h="4704">
                <a:moveTo>
                  <a:pt x="6771" y="2140"/>
                </a:moveTo>
                <a:lnTo>
                  <a:pt x="5664" y="664"/>
                </a:lnTo>
                <a:cubicBezTo>
                  <a:pt x="5612" y="595"/>
                  <a:pt x="5530" y="554"/>
                  <a:pt x="5443" y="554"/>
                </a:cubicBezTo>
                <a:lnTo>
                  <a:pt x="4613" y="554"/>
                </a:lnTo>
                <a:lnTo>
                  <a:pt x="4613" y="277"/>
                </a:lnTo>
                <a:cubicBezTo>
                  <a:pt x="4613" y="124"/>
                  <a:pt x="4489" y="0"/>
                  <a:pt x="4336" y="0"/>
                </a:cubicBezTo>
                <a:lnTo>
                  <a:pt x="830" y="0"/>
                </a:lnTo>
                <a:cubicBezTo>
                  <a:pt x="677" y="0"/>
                  <a:pt x="554" y="124"/>
                  <a:pt x="554" y="277"/>
                </a:cubicBezTo>
                <a:lnTo>
                  <a:pt x="554" y="3505"/>
                </a:lnTo>
                <a:lnTo>
                  <a:pt x="277" y="3505"/>
                </a:lnTo>
                <a:cubicBezTo>
                  <a:pt x="124" y="3505"/>
                  <a:pt x="0" y="3629"/>
                  <a:pt x="0" y="3782"/>
                </a:cubicBezTo>
                <a:cubicBezTo>
                  <a:pt x="0" y="3935"/>
                  <a:pt x="124" y="4059"/>
                  <a:pt x="277" y="4059"/>
                </a:cubicBezTo>
                <a:lnTo>
                  <a:pt x="830" y="4059"/>
                </a:lnTo>
                <a:cubicBezTo>
                  <a:pt x="830" y="4059"/>
                  <a:pt x="830" y="4059"/>
                  <a:pt x="830" y="4059"/>
                </a:cubicBezTo>
                <a:cubicBezTo>
                  <a:pt x="831" y="4059"/>
                  <a:pt x="831" y="4059"/>
                  <a:pt x="831" y="4059"/>
                </a:cubicBezTo>
                <a:lnTo>
                  <a:pt x="1519" y="4059"/>
                </a:lnTo>
                <a:cubicBezTo>
                  <a:pt x="1636" y="4433"/>
                  <a:pt x="1986" y="4704"/>
                  <a:pt x="2399" y="4704"/>
                </a:cubicBezTo>
                <a:cubicBezTo>
                  <a:pt x="2811" y="4704"/>
                  <a:pt x="3161" y="4433"/>
                  <a:pt x="3279" y="4059"/>
                </a:cubicBezTo>
                <a:lnTo>
                  <a:pt x="4102" y="4059"/>
                </a:lnTo>
                <a:cubicBezTo>
                  <a:pt x="4219" y="4433"/>
                  <a:pt x="4569" y="4704"/>
                  <a:pt x="4982" y="4704"/>
                </a:cubicBezTo>
                <a:cubicBezTo>
                  <a:pt x="5394" y="4704"/>
                  <a:pt x="5744" y="4433"/>
                  <a:pt x="5862" y="4059"/>
                </a:cubicBezTo>
                <a:lnTo>
                  <a:pt x="6550" y="4059"/>
                </a:lnTo>
                <a:cubicBezTo>
                  <a:pt x="6703" y="4059"/>
                  <a:pt x="6827" y="3935"/>
                  <a:pt x="6827" y="3782"/>
                </a:cubicBezTo>
                <a:lnTo>
                  <a:pt x="6827" y="2306"/>
                </a:lnTo>
                <a:cubicBezTo>
                  <a:pt x="6827" y="2246"/>
                  <a:pt x="6807" y="2188"/>
                  <a:pt x="6771" y="2140"/>
                </a:cubicBezTo>
                <a:close/>
                <a:moveTo>
                  <a:pt x="2399" y="4151"/>
                </a:moveTo>
                <a:cubicBezTo>
                  <a:pt x="2195" y="4151"/>
                  <a:pt x="2030" y="3985"/>
                  <a:pt x="2030" y="3782"/>
                </a:cubicBezTo>
                <a:cubicBezTo>
                  <a:pt x="2030" y="3578"/>
                  <a:pt x="2195" y="3413"/>
                  <a:pt x="2399" y="3413"/>
                </a:cubicBezTo>
                <a:cubicBezTo>
                  <a:pt x="2602" y="3413"/>
                  <a:pt x="2768" y="3578"/>
                  <a:pt x="2768" y="3782"/>
                </a:cubicBezTo>
                <a:cubicBezTo>
                  <a:pt x="2768" y="3985"/>
                  <a:pt x="2602" y="4151"/>
                  <a:pt x="2399" y="4151"/>
                </a:cubicBezTo>
                <a:close/>
                <a:moveTo>
                  <a:pt x="4059" y="831"/>
                </a:moveTo>
                <a:lnTo>
                  <a:pt x="4059" y="3505"/>
                </a:lnTo>
                <a:lnTo>
                  <a:pt x="3279" y="3505"/>
                </a:lnTo>
                <a:cubicBezTo>
                  <a:pt x="3161" y="3131"/>
                  <a:pt x="2811" y="2859"/>
                  <a:pt x="2399" y="2859"/>
                </a:cubicBezTo>
                <a:cubicBezTo>
                  <a:pt x="1986" y="2859"/>
                  <a:pt x="1636" y="3131"/>
                  <a:pt x="1519" y="3505"/>
                </a:cubicBezTo>
                <a:lnTo>
                  <a:pt x="1107" y="3505"/>
                </a:lnTo>
                <a:lnTo>
                  <a:pt x="1107" y="554"/>
                </a:lnTo>
                <a:lnTo>
                  <a:pt x="4059" y="554"/>
                </a:lnTo>
                <a:lnTo>
                  <a:pt x="4059" y="831"/>
                </a:lnTo>
                <a:close/>
                <a:moveTo>
                  <a:pt x="5351" y="3782"/>
                </a:moveTo>
                <a:cubicBezTo>
                  <a:pt x="5351" y="3985"/>
                  <a:pt x="5185" y="4151"/>
                  <a:pt x="4982" y="4151"/>
                </a:cubicBezTo>
                <a:cubicBezTo>
                  <a:pt x="4778" y="4151"/>
                  <a:pt x="4613" y="3985"/>
                  <a:pt x="4613" y="3782"/>
                </a:cubicBezTo>
                <a:cubicBezTo>
                  <a:pt x="4613" y="3578"/>
                  <a:pt x="4778" y="3413"/>
                  <a:pt x="4982" y="3413"/>
                </a:cubicBezTo>
                <a:cubicBezTo>
                  <a:pt x="5185" y="3413"/>
                  <a:pt x="5351" y="3578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lose/>
                <a:moveTo>
                  <a:pt x="6273" y="3505"/>
                </a:moveTo>
                <a:lnTo>
                  <a:pt x="5862" y="3505"/>
                </a:lnTo>
                <a:cubicBezTo>
                  <a:pt x="5744" y="3131"/>
                  <a:pt x="5394" y="2859"/>
                  <a:pt x="4982" y="2859"/>
                </a:cubicBezTo>
                <a:cubicBezTo>
                  <a:pt x="4850" y="2859"/>
                  <a:pt x="4726" y="2887"/>
                  <a:pt x="4613" y="2937"/>
                </a:cubicBezTo>
                <a:lnTo>
                  <a:pt x="4613" y="1107"/>
                </a:lnTo>
                <a:lnTo>
                  <a:pt x="5305" y="1107"/>
                </a:lnTo>
                <a:lnTo>
                  <a:pt x="6273" y="2398"/>
                </a:lnTo>
                <a:lnTo>
                  <a:pt x="6273" y="3505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69512" y="2321004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accent1"/>
                </a:solidFill>
                <a:latin typeface="Agency FB" panose="020B0503020202020204" pitchFamily="34" charset="0"/>
              </a:rPr>
              <a:t>4</a:t>
            </a:r>
            <a:endParaRPr lang="zh-CN" altLang="en-US" sz="138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76637" y="2784170"/>
            <a:ext cx="390434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后台管理系统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172950" y="3336931"/>
            <a:ext cx="2711716" cy="8872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后台管理系统是内容管理系统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Content Manage System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（简称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CMS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）的一个子集。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CMS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是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Content Management System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的缩写，意为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"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内容管理系统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"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。 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04878" y="3291487"/>
            <a:ext cx="1215388" cy="400110"/>
          </a:xfrm>
          <a:prstGeom prst="rect">
            <a:avLst/>
          </a:prstGeom>
          <a:solidFill>
            <a:srgbClr val="FCFCFC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PART 04</a:t>
            </a:r>
            <a:endParaRPr lang="zh-CN" altLang="en-US" sz="2000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02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8" grpId="0" animBg="1"/>
      <p:bldP spid="15" grpId="0" animBg="1"/>
      <p:bldP spid="16" grpId="0" animBg="1"/>
      <p:bldP spid="10" grpId="0"/>
      <p:bldP spid="11" grpId="0"/>
      <p:bldP spid="12" grpId="0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20713ea3-5cb6-49de-993b-40db6e0e41b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1224976" y="2161080"/>
            <a:ext cx="6251481" cy="3383569"/>
            <a:chOff x="1120838" y="2917524"/>
            <a:chExt cx="5246556" cy="2839660"/>
          </a:xfrm>
        </p:grpSpPr>
        <p:grpSp>
          <p:nvGrpSpPr>
            <p:cNvPr id="145" name="íṥḻïďê"/>
            <p:cNvGrpSpPr/>
            <p:nvPr/>
          </p:nvGrpSpPr>
          <p:grpSpPr>
            <a:xfrm>
              <a:off x="1120838" y="3053753"/>
              <a:ext cx="158519" cy="1338089"/>
              <a:chOff x="1065264" y="3546576"/>
              <a:chExt cx="158519" cy="1338089"/>
            </a:xfrm>
          </p:grpSpPr>
          <p:sp>
            <p:nvSpPr>
              <p:cNvPr id="162" name="íSḻiďe"/>
              <p:cNvSpPr/>
              <p:nvPr/>
            </p:nvSpPr>
            <p:spPr>
              <a:xfrm>
                <a:off x="1065264" y="3546576"/>
                <a:ext cx="158519" cy="158260"/>
              </a:xfrm>
              <a:custGeom>
                <a:avLst/>
                <a:gdLst>
                  <a:gd name="connsiteX0" fmla="*/ 298661 w 606862"/>
                  <a:gd name="connsiteY0" fmla="*/ 216068 h 605874"/>
                  <a:gd name="connsiteX1" fmla="*/ 292627 w 606862"/>
                  <a:gd name="connsiteY1" fmla="*/ 222186 h 605874"/>
                  <a:gd name="connsiteX2" fmla="*/ 292627 w 606862"/>
                  <a:gd name="connsiteY2" fmla="*/ 229140 h 605874"/>
                  <a:gd name="connsiteX3" fmla="*/ 286035 w 606862"/>
                  <a:gd name="connsiteY3" fmla="*/ 238133 h 605874"/>
                  <a:gd name="connsiteX4" fmla="*/ 259483 w 606862"/>
                  <a:gd name="connsiteY4" fmla="*/ 271879 h 605874"/>
                  <a:gd name="connsiteX5" fmla="*/ 278979 w 606862"/>
                  <a:gd name="connsiteY5" fmla="*/ 304884 h 605874"/>
                  <a:gd name="connsiteX6" fmla="*/ 303396 w 606862"/>
                  <a:gd name="connsiteY6" fmla="*/ 315917 h 605874"/>
                  <a:gd name="connsiteX7" fmla="*/ 312309 w 606862"/>
                  <a:gd name="connsiteY7" fmla="*/ 321109 h 605874"/>
                  <a:gd name="connsiteX8" fmla="*/ 309431 w 606862"/>
                  <a:gd name="connsiteY8" fmla="*/ 342525 h 605874"/>
                  <a:gd name="connsiteX9" fmla="*/ 293741 w 606862"/>
                  <a:gd name="connsiteY9" fmla="*/ 344565 h 605874"/>
                  <a:gd name="connsiteX10" fmla="*/ 269881 w 606862"/>
                  <a:gd name="connsiteY10" fmla="*/ 337426 h 605874"/>
                  <a:gd name="connsiteX11" fmla="*/ 262639 w 606862"/>
                  <a:gd name="connsiteY11" fmla="*/ 340485 h 605874"/>
                  <a:gd name="connsiteX12" fmla="*/ 259111 w 606862"/>
                  <a:gd name="connsiteY12" fmla="*/ 353001 h 605874"/>
                  <a:gd name="connsiteX13" fmla="*/ 263382 w 606862"/>
                  <a:gd name="connsiteY13" fmla="*/ 362550 h 605874"/>
                  <a:gd name="connsiteX14" fmla="*/ 284921 w 606862"/>
                  <a:gd name="connsiteY14" fmla="*/ 368669 h 605874"/>
                  <a:gd name="connsiteX15" fmla="*/ 291048 w 606862"/>
                  <a:gd name="connsiteY15" fmla="*/ 375901 h 605874"/>
                  <a:gd name="connsiteX16" fmla="*/ 291141 w 606862"/>
                  <a:gd name="connsiteY16" fmla="*/ 384059 h 605874"/>
                  <a:gd name="connsiteX17" fmla="*/ 296340 w 606862"/>
                  <a:gd name="connsiteY17" fmla="*/ 389622 h 605874"/>
                  <a:gd name="connsiteX18" fmla="*/ 308502 w 606862"/>
                  <a:gd name="connsiteY18" fmla="*/ 389622 h 605874"/>
                  <a:gd name="connsiteX19" fmla="*/ 313423 w 606862"/>
                  <a:gd name="connsiteY19" fmla="*/ 384430 h 605874"/>
                  <a:gd name="connsiteX20" fmla="*/ 313423 w 606862"/>
                  <a:gd name="connsiteY20" fmla="*/ 373119 h 605874"/>
                  <a:gd name="connsiteX21" fmla="*/ 318622 w 606862"/>
                  <a:gd name="connsiteY21" fmla="*/ 366444 h 605874"/>
                  <a:gd name="connsiteX22" fmla="*/ 339789 w 606862"/>
                  <a:gd name="connsiteY22" fmla="*/ 352909 h 605874"/>
                  <a:gd name="connsiteX23" fmla="*/ 327256 w 606862"/>
                  <a:gd name="connsiteY23" fmla="*/ 294872 h 605874"/>
                  <a:gd name="connsiteX24" fmla="*/ 305996 w 606862"/>
                  <a:gd name="connsiteY24" fmla="*/ 285230 h 605874"/>
                  <a:gd name="connsiteX25" fmla="*/ 294391 w 606862"/>
                  <a:gd name="connsiteY25" fmla="*/ 278740 h 605874"/>
                  <a:gd name="connsiteX26" fmla="*/ 296804 w 606862"/>
                  <a:gd name="connsiteY26" fmla="*/ 260661 h 605874"/>
                  <a:gd name="connsiteX27" fmla="*/ 304046 w 606862"/>
                  <a:gd name="connsiteY27" fmla="*/ 259178 h 605874"/>
                  <a:gd name="connsiteX28" fmla="*/ 330877 w 606862"/>
                  <a:gd name="connsiteY28" fmla="*/ 264463 h 605874"/>
                  <a:gd name="connsiteX29" fmla="*/ 337932 w 606862"/>
                  <a:gd name="connsiteY29" fmla="*/ 261496 h 605874"/>
                  <a:gd name="connsiteX30" fmla="*/ 342110 w 606862"/>
                  <a:gd name="connsiteY30" fmla="*/ 247404 h 605874"/>
                  <a:gd name="connsiteX31" fmla="*/ 338954 w 606862"/>
                  <a:gd name="connsiteY31" fmla="*/ 240914 h 605874"/>
                  <a:gd name="connsiteX32" fmla="*/ 321964 w 606862"/>
                  <a:gd name="connsiteY32" fmla="*/ 235815 h 605874"/>
                  <a:gd name="connsiteX33" fmla="*/ 314258 w 606862"/>
                  <a:gd name="connsiteY33" fmla="*/ 226915 h 605874"/>
                  <a:gd name="connsiteX34" fmla="*/ 303396 w 606862"/>
                  <a:gd name="connsiteY34" fmla="*/ 216068 h 605874"/>
                  <a:gd name="connsiteX35" fmla="*/ 303396 w 606862"/>
                  <a:gd name="connsiteY35" fmla="*/ 176202 h 605874"/>
                  <a:gd name="connsiteX36" fmla="*/ 430308 w 606862"/>
                  <a:gd name="connsiteY36" fmla="*/ 302937 h 605874"/>
                  <a:gd name="connsiteX37" fmla="*/ 303396 w 606862"/>
                  <a:gd name="connsiteY37" fmla="*/ 429673 h 605874"/>
                  <a:gd name="connsiteX38" fmla="*/ 176484 w 606862"/>
                  <a:gd name="connsiteY38" fmla="*/ 302937 h 605874"/>
                  <a:gd name="connsiteX39" fmla="*/ 303396 w 606862"/>
                  <a:gd name="connsiteY39" fmla="*/ 176202 h 605874"/>
                  <a:gd name="connsiteX40" fmla="*/ 281240 w 606862"/>
                  <a:gd name="connsiteY40" fmla="*/ 91493 h 605874"/>
                  <a:gd name="connsiteX41" fmla="*/ 91642 w 606862"/>
                  <a:gd name="connsiteY41" fmla="*/ 280782 h 605874"/>
                  <a:gd name="connsiteX42" fmla="*/ 118104 w 606862"/>
                  <a:gd name="connsiteY42" fmla="*/ 280782 h 605874"/>
                  <a:gd name="connsiteX43" fmla="*/ 140295 w 606862"/>
                  <a:gd name="connsiteY43" fmla="*/ 302937 h 605874"/>
                  <a:gd name="connsiteX44" fmla="*/ 118104 w 606862"/>
                  <a:gd name="connsiteY44" fmla="*/ 325092 h 605874"/>
                  <a:gd name="connsiteX45" fmla="*/ 91642 w 606862"/>
                  <a:gd name="connsiteY45" fmla="*/ 325092 h 605874"/>
                  <a:gd name="connsiteX46" fmla="*/ 281240 w 606862"/>
                  <a:gd name="connsiteY46" fmla="*/ 514381 h 605874"/>
                  <a:gd name="connsiteX47" fmla="*/ 281240 w 606862"/>
                  <a:gd name="connsiteY47" fmla="*/ 487962 h 605874"/>
                  <a:gd name="connsiteX48" fmla="*/ 303431 w 606862"/>
                  <a:gd name="connsiteY48" fmla="*/ 465807 h 605874"/>
                  <a:gd name="connsiteX49" fmla="*/ 325622 w 606862"/>
                  <a:gd name="connsiteY49" fmla="*/ 487962 h 605874"/>
                  <a:gd name="connsiteX50" fmla="*/ 325622 w 606862"/>
                  <a:gd name="connsiteY50" fmla="*/ 514381 h 605874"/>
                  <a:gd name="connsiteX51" fmla="*/ 515220 w 606862"/>
                  <a:gd name="connsiteY51" fmla="*/ 325092 h 605874"/>
                  <a:gd name="connsiteX52" fmla="*/ 488758 w 606862"/>
                  <a:gd name="connsiteY52" fmla="*/ 325092 h 605874"/>
                  <a:gd name="connsiteX53" fmla="*/ 466567 w 606862"/>
                  <a:gd name="connsiteY53" fmla="*/ 302937 h 605874"/>
                  <a:gd name="connsiteX54" fmla="*/ 488758 w 606862"/>
                  <a:gd name="connsiteY54" fmla="*/ 280782 h 605874"/>
                  <a:gd name="connsiteX55" fmla="*/ 515220 w 606862"/>
                  <a:gd name="connsiteY55" fmla="*/ 280782 h 605874"/>
                  <a:gd name="connsiteX56" fmla="*/ 325622 w 606862"/>
                  <a:gd name="connsiteY56" fmla="*/ 91493 h 605874"/>
                  <a:gd name="connsiteX57" fmla="*/ 325622 w 606862"/>
                  <a:gd name="connsiteY57" fmla="*/ 117912 h 605874"/>
                  <a:gd name="connsiteX58" fmla="*/ 303431 w 606862"/>
                  <a:gd name="connsiteY58" fmla="*/ 140067 h 605874"/>
                  <a:gd name="connsiteX59" fmla="*/ 281240 w 606862"/>
                  <a:gd name="connsiteY59" fmla="*/ 117912 h 605874"/>
                  <a:gd name="connsiteX60" fmla="*/ 303431 w 606862"/>
                  <a:gd name="connsiteY60" fmla="*/ 0 h 605874"/>
                  <a:gd name="connsiteX61" fmla="*/ 325622 w 606862"/>
                  <a:gd name="connsiteY61" fmla="*/ 22155 h 605874"/>
                  <a:gd name="connsiteX62" fmla="*/ 325622 w 606862"/>
                  <a:gd name="connsiteY62" fmla="*/ 48574 h 605874"/>
                  <a:gd name="connsiteX63" fmla="*/ 558209 w 606862"/>
                  <a:gd name="connsiteY63" fmla="*/ 280782 h 605874"/>
                  <a:gd name="connsiteX64" fmla="*/ 584671 w 606862"/>
                  <a:gd name="connsiteY64" fmla="*/ 280782 h 605874"/>
                  <a:gd name="connsiteX65" fmla="*/ 606862 w 606862"/>
                  <a:gd name="connsiteY65" fmla="*/ 302937 h 605874"/>
                  <a:gd name="connsiteX66" fmla="*/ 584671 w 606862"/>
                  <a:gd name="connsiteY66" fmla="*/ 325092 h 605874"/>
                  <a:gd name="connsiteX67" fmla="*/ 558209 w 606862"/>
                  <a:gd name="connsiteY67" fmla="*/ 325092 h 605874"/>
                  <a:gd name="connsiteX68" fmla="*/ 325622 w 606862"/>
                  <a:gd name="connsiteY68" fmla="*/ 557300 h 605874"/>
                  <a:gd name="connsiteX69" fmla="*/ 325622 w 606862"/>
                  <a:gd name="connsiteY69" fmla="*/ 583719 h 605874"/>
                  <a:gd name="connsiteX70" fmla="*/ 303431 w 606862"/>
                  <a:gd name="connsiteY70" fmla="*/ 605874 h 605874"/>
                  <a:gd name="connsiteX71" fmla="*/ 281240 w 606862"/>
                  <a:gd name="connsiteY71" fmla="*/ 583719 h 605874"/>
                  <a:gd name="connsiteX72" fmla="*/ 281240 w 606862"/>
                  <a:gd name="connsiteY72" fmla="*/ 557300 h 605874"/>
                  <a:gd name="connsiteX73" fmla="*/ 48653 w 606862"/>
                  <a:gd name="connsiteY73" fmla="*/ 325092 h 605874"/>
                  <a:gd name="connsiteX74" fmla="*/ 22191 w 606862"/>
                  <a:gd name="connsiteY74" fmla="*/ 325092 h 605874"/>
                  <a:gd name="connsiteX75" fmla="*/ 0 w 606862"/>
                  <a:gd name="connsiteY75" fmla="*/ 302937 h 605874"/>
                  <a:gd name="connsiteX76" fmla="*/ 22191 w 606862"/>
                  <a:gd name="connsiteY76" fmla="*/ 280782 h 605874"/>
                  <a:gd name="connsiteX77" fmla="*/ 48653 w 606862"/>
                  <a:gd name="connsiteY77" fmla="*/ 280782 h 605874"/>
                  <a:gd name="connsiteX78" fmla="*/ 281240 w 606862"/>
                  <a:gd name="connsiteY78" fmla="*/ 48574 h 605874"/>
                  <a:gd name="connsiteX79" fmla="*/ 281240 w 606862"/>
                  <a:gd name="connsiteY79" fmla="*/ 22155 h 605874"/>
                  <a:gd name="connsiteX80" fmla="*/ 303431 w 606862"/>
                  <a:gd name="connsiteY80" fmla="*/ 0 h 605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606862" h="605874">
                    <a:moveTo>
                      <a:pt x="298661" y="216068"/>
                    </a:moveTo>
                    <a:cubicBezTo>
                      <a:pt x="293648" y="216160"/>
                      <a:pt x="292719" y="216995"/>
                      <a:pt x="292627" y="222186"/>
                    </a:cubicBezTo>
                    <a:lnTo>
                      <a:pt x="292627" y="229140"/>
                    </a:lnTo>
                    <a:cubicBezTo>
                      <a:pt x="292627" y="235908"/>
                      <a:pt x="292627" y="235815"/>
                      <a:pt x="286035" y="238133"/>
                    </a:cubicBezTo>
                    <a:cubicBezTo>
                      <a:pt x="270252" y="243974"/>
                      <a:pt x="260411" y="254728"/>
                      <a:pt x="259483" y="271879"/>
                    </a:cubicBezTo>
                    <a:cubicBezTo>
                      <a:pt x="258554" y="287084"/>
                      <a:pt x="266539" y="297375"/>
                      <a:pt x="278979" y="304884"/>
                    </a:cubicBezTo>
                    <a:cubicBezTo>
                      <a:pt x="286685" y="309613"/>
                      <a:pt x="295226" y="312301"/>
                      <a:pt x="303396" y="315917"/>
                    </a:cubicBezTo>
                    <a:cubicBezTo>
                      <a:pt x="306645" y="317308"/>
                      <a:pt x="309616" y="318884"/>
                      <a:pt x="312309" y="321109"/>
                    </a:cubicBezTo>
                    <a:cubicBezTo>
                      <a:pt x="320200" y="327691"/>
                      <a:pt x="318715" y="338446"/>
                      <a:pt x="309431" y="342525"/>
                    </a:cubicBezTo>
                    <a:cubicBezTo>
                      <a:pt x="304417" y="344750"/>
                      <a:pt x="299218" y="345214"/>
                      <a:pt x="293741" y="344565"/>
                    </a:cubicBezTo>
                    <a:cubicBezTo>
                      <a:pt x="285292" y="343452"/>
                      <a:pt x="277401" y="341412"/>
                      <a:pt x="269881" y="337426"/>
                    </a:cubicBezTo>
                    <a:cubicBezTo>
                      <a:pt x="265517" y="335108"/>
                      <a:pt x="264125" y="335664"/>
                      <a:pt x="262639" y="340485"/>
                    </a:cubicBezTo>
                    <a:cubicBezTo>
                      <a:pt x="261340" y="344750"/>
                      <a:pt x="260226" y="348829"/>
                      <a:pt x="259111" y="353001"/>
                    </a:cubicBezTo>
                    <a:cubicBezTo>
                      <a:pt x="257440" y="358564"/>
                      <a:pt x="258090" y="359955"/>
                      <a:pt x="263382" y="362550"/>
                    </a:cubicBezTo>
                    <a:cubicBezTo>
                      <a:pt x="270252" y="365888"/>
                      <a:pt x="277494" y="367464"/>
                      <a:pt x="284921" y="368669"/>
                    </a:cubicBezTo>
                    <a:cubicBezTo>
                      <a:pt x="290770" y="369596"/>
                      <a:pt x="291048" y="369782"/>
                      <a:pt x="291048" y="375901"/>
                    </a:cubicBezTo>
                    <a:cubicBezTo>
                      <a:pt x="291141" y="378589"/>
                      <a:pt x="291141" y="381278"/>
                      <a:pt x="291141" y="384059"/>
                    </a:cubicBezTo>
                    <a:cubicBezTo>
                      <a:pt x="291141" y="387490"/>
                      <a:pt x="292719" y="389437"/>
                      <a:pt x="296340" y="389622"/>
                    </a:cubicBezTo>
                    <a:cubicBezTo>
                      <a:pt x="300425" y="389715"/>
                      <a:pt x="304417" y="389715"/>
                      <a:pt x="308502" y="389622"/>
                    </a:cubicBezTo>
                    <a:cubicBezTo>
                      <a:pt x="311659" y="389437"/>
                      <a:pt x="313423" y="387768"/>
                      <a:pt x="313423" y="384430"/>
                    </a:cubicBezTo>
                    <a:cubicBezTo>
                      <a:pt x="313423" y="380722"/>
                      <a:pt x="313516" y="376828"/>
                      <a:pt x="313423" y="373119"/>
                    </a:cubicBezTo>
                    <a:cubicBezTo>
                      <a:pt x="313330" y="369411"/>
                      <a:pt x="314908" y="367464"/>
                      <a:pt x="318622" y="366444"/>
                    </a:cubicBezTo>
                    <a:cubicBezTo>
                      <a:pt x="327070" y="364127"/>
                      <a:pt x="334219" y="359584"/>
                      <a:pt x="339789" y="352909"/>
                    </a:cubicBezTo>
                    <a:cubicBezTo>
                      <a:pt x="355108" y="334366"/>
                      <a:pt x="349352" y="307017"/>
                      <a:pt x="327256" y="294872"/>
                    </a:cubicBezTo>
                    <a:cubicBezTo>
                      <a:pt x="320479" y="291071"/>
                      <a:pt x="313144" y="288197"/>
                      <a:pt x="305996" y="285230"/>
                    </a:cubicBezTo>
                    <a:cubicBezTo>
                      <a:pt x="301911" y="283561"/>
                      <a:pt x="297826" y="281521"/>
                      <a:pt x="294391" y="278740"/>
                    </a:cubicBezTo>
                    <a:cubicBezTo>
                      <a:pt x="287428" y="273177"/>
                      <a:pt x="288635" y="264277"/>
                      <a:pt x="296804" y="260661"/>
                    </a:cubicBezTo>
                    <a:cubicBezTo>
                      <a:pt x="299218" y="259642"/>
                      <a:pt x="301539" y="259271"/>
                      <a:pt x="304046" y="259178"/>
                    </a:cubicBezTo>
                    <a:cubicBezTo>
                      <a:pt x="313423" y="258715"/>
                      <a:pt x="322335" y="260383"/>
                      <a:pt x="330877" y="264463"/>
                    </a:cubicBezTo>
                    <a:cubicBezTo>
                      <a:pt x="335054" y="266595"/>
                      <a:pt x="336447" y="265946"/>
                      <a:pt x="337932" y="261496"/>
                    </a:cubicBezTo>
                    <a:cubicBezTo>
                      <a:pt x="339511" y="256860"/>
                      <a:pt x="340811" y="252132"/>
                      <a:pt x="342110" y="247404"/>
                    </a:cubicBezTo>
                    <a:cubicBezTo>
                      <a:pt x="343039" y="244344"/>
                      <a:pt x="341925" y="242212"/>
                      <a:pt x="338954" y="240914"/>
                    </a:cubicBezTo>
                    <a:cubicBezTo>
                      <a:pt x="333476" y="238411"/>
                      <a:pt x="327813" y="236649"/>
                      <a:pt x="321964" y="235815"/>
                    </a:cubicBezTo>
                    <a:cubicBezTo>
                      <a:pt x="314258" y="234702"/>
                      <a:pt x="314258" y="234610"/>
                      <a:pt x="314258" y="226915"/>
                    </a:cubicBezTo>
                    <a:cubicBezTo>
                      <a:pt x="314258" y="216068"/>
                      <a:pt x="314258" y="216068"/>
                      <a:pt x="303396" y="216068"/>
                    </a:cubicBezTo>
                    <a:close/>
                    <a:moveTo>
                      <a:pt x="303396" y="176202"/>
                    </a:moveTo>
                    <a:cubicBezTo>
                      <a:pt x="373490" y="176202"/>
                      <a:pt x="430308" y="232941"/>
                      <a:pt x="430308" y="302937"/>
                    </a:cubicBezTo>
                    <a:cubicBezTo>
                      <a:pt x="430308" y="372934"/>
                      <a:pt x="373490" y="429673"/>
                      <a:pt x="303396" y="429673"/>
                    </a:cubicBezTo>
                    <a:cubicBezTo>
                      <a:pt x="233302" y="429673"/>
                      <a:pt x="176484" y="372934"/>
                      <a:pt x="176484" y="302937"/>
                    </a:cubicBezTo>
                    <a:cubicBezTo>
                      <a:pt x="176484" y="232941"/>
                      <a:pt x="233302" y="176202"/>
                      <a:pt x="303396" y="176202"/>
                    </a:cubicBezTo>
                    <a:close/>
                    <a:moveTo>
                      <a:pt x="281240" y="91493"/>
                    </a:moveTo>
                    <a:cubicBezTo>
                      <a:pt x="181334" y="101690"/>
                      <a:pt x="101855" y="181039"/>
                      <a:pt x="91642" y="280782"/>
                    </a:cubicBezTo>
                    <a:lnTo>
                      <a:pt x="118104" y="280782"/>
                    </a:lnTo>
                    <a:cubicBezTo>
                      <a:pt x="130360" y="280782"/>
                      <a:pt x="140295" y="290701"/>
                      <a:pt x="140295" y="302937"/>
                    </a:cubicBezTo>
                    <a:cubicBezTo>
                      <a:pt x="140295" y="315173"/>
                      <a:pt x="130360" y="325092"/>
                      <a:pt x="118104" y="325092"/>
                    </a:cubicBezTo>
                    <a:lnTo>
                      <a:pt x="91642" y="325092"/>
                    </a:lnTo>
                    <a:cubicBezTo>
                      <a:pt x="101855" y="424835"/>
                      <a:pt x="181334" y="504184"/>
                      <a:pt x="281240" y="514381"/>
                    </a:cubicBezTo>
                    <a:lnTo>
                      <a:pt x="281240" y="487962"/>
                    </a:lnTo>
                    <a:cubicBezTo>
                      <a:pt x="281240" y="475726"/>
                      <a:pt x="291175" y="465807"/>
                      <a:pt x="303431" y="465807"/>
                    </a:cubicBezTo>
                    <a:cubicBezTo>
                      <a:pt x="315687" y="465807"/>
                      <a:pt x="325622" y="475726"/>
                      <a:pt x="325622" y="487962"/>
                    </a:cubicBezTo>
                    <a:lnTo>
                      <a:pt x="325622" y="514381"/>
                    </a:lnTo>
                    <a:cubicBezTo>
                      <a:pt x="425528" y="504184"/>
                      <a:pt x="505007" y="424835"/>
                      <a:pt x="515220" y="325092"/>
                    </a:cubicBezTo>
                    <a:lnTo>
                      <a:pt x="488758" y="325092"/>
                    </a:lnTo>
                    <a:cubicBezTo>
                      <a:pt x="476502" y="325092"/>
                      <a:pt x="466567" y="315173"/>
                      <a:pt x="466567" y="302937"/>
                    </a:cubicBezTo>
                    <a:cubicBezTo>
                      <a:pt x="466567" y="290701"/>
                      <a:pt x="476502" y="280782"/>
                      <a:pt x="488758" y="280782"/>
                    </a:cubicBezTo>
                    <a:lnTo>
                      <a:pt x="515220" y="280782"/>
                    </a:lnTo>
                    <a:cubicBezTo>
                      <a:pt x="505007" y="181039"/>
                      <a:pt x="425528" y="101690"/>
                      <a:pt x="325622" y="91493"/>
                    </a:cubicBezTo>
                    <a:lnTo>
                      <a:pt x="325622" y="117912"/>
                    </a:lnTo>
                    <a:cubicBezTo>
                      <a:pt x="325622" y="130148"/>
                      <a:pt x="315687" y="140067"/>
                      <a:pt x="303431" y="140067"/>
                    </a:cubicBezTo>
                    <a:cubicBezTo>
                      <a:pt x="291175" y="140067"/>
                      <a:pt x="281240" y="130148"/>
                      <a:pt x="281240" y="117912"/>
                    </a:cubicBezTo>
                    <a:close/>
                    <a:moveTo>
                      <a:pt x="303431" y="0"/>
                    </a:moveTo>
                    <a:cubicBezTo>
                      <a:pt x="315687" y="0"/>
                      <a:pt x="325622" y="9919"/>
                      <a:pt x="325622" y="22155"/>
                    </a:cubicBezTo>
                    <a:lnTo>
                      <a:pt x="325622" y="48574"/>
                    </a:lnTo>
                    <a:cubicBezTo>
                      <a:pt x="449111" y="59234"/>
                      <a:pt x="547531" y="157494"/>
                      <a:pt x="558209" y="280782"/>
                    </a:cubicBezTo>
                    <a:lnTo>
                      <a:pt x="584671" y="280782"/>
                    </a:lnTo>
                    <a:cubicBezTo>
                      <a:pt x="596834" y="280782"/>
                      <a:pt x="606862" y="290701"/>
                      <a:pt x="606862" y="302937"/>
                    </a:cubicBezTo>
                    <a:cubicBezTo>
                      <a:pt x="606862" y="315173"/>
                      <a:pt x="596927" y="325092"/>
                      <a:pt x="584671" y="325092"/>
                    </a:cubicBezTo>
                    <a:lnTo>
                      <a:pt x="558209" y="325092"/>
                    </a:lnTo>
                    <a:cubicBezTo>
                      <a:pt x="547531" y="448380"/>
                      <a:pt x="449111" y="546640"/>
                      <a:pt x="325622" y="557300"/>
                    </a:cubicBezTo>
                    <a:lnTo>
                      <a:pt x="325622" y="583719"/>
                    </a:lnTo>
                    <a:cubicBezTo>
                      <a:pt x="325622" y="595955"/>
                      <a:pt x="315687" y="605874"/>
                      <a:pt x="303431" y="605874"/>
                    </a:cubicBezTo>
                    <a:cubicBezTo>
                      <a:pt x="291175" y="605874"/>
                      <a:pt x="281240" y="595955"/>
                      <a:pt x="281240" y="583719"/>
                    </a:cubicBezTo>
                    <a:lnTo>
                      <a:pt x="281240" y="557300"/>
                    </a:lnTo>
                    <a:cubicBezTo>
                      <a:pt x="157751" y="546640"/>
                      <a:pt x="59331" y="448380"/>
                      <a:pt x="48653" y="325092"/>
                    </a:cubicBezTo>
                    <a:lnTo>
                      <a:pt x="22191" y="325092"/>
                    </a:lnTo>
                    <a:cubicBezTo>
                      <a:pt x="9935" y="325092"/>
                      <a:pt x="0" y="315173"/>
                      <a:pt x="0" y="302937"/>
                    </a:cubicBezTo>
                    <a:cubicBezTo>
                      <a:pt x="0" y="290701"/>
                      <a:pt x="9935" y="280782"/>
                      <a:pt x="22191" y="280782"/>
                    </a:cubicBezTo>
                    <a:lnTo>
                      <a:pt x="48653" y="280782"/>
                    </a:lnTo>
                    <a:cubicBezTo>
                      <a:pt x="59331" y="157494"/>
                      <a:pt x="157751" y="59234"/>
                      <a:pt x="281240" y="48574"/>
                    </a:cubicBezTo>
                    <a:lnTo>
                      <a:pt x="281240" y="22155"/>
                    </a:lnTo>
                    <a:cubicBezTo>
                      <a:pt x="281240" y="9919"/>
                      <a:pt x="291175" y="0"/>
                      <a:pt x="3034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64" name="ísḻîḑé"/>
              <p:cNvSpPr/>
              <p:nvPr/>
            </p:nvSpPr>
            <p:spPr>
              <a:xfrm>
                <a:off x="1065264" y="4729237"/>
                <a:ext cx="158519" cy="155428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  <p:cxnSp>
          <p:nvCxnSpPr>
            <p:cNvPr id="146" name="直接连接符 145"/>
            <p:cNvCxnSpPr>
              <a:cxnSpLocks/>
            </p:cNvCxnSpPr>
            <p:nvPr/>
          </p:nvCxnSpPr>
          <p:spPr>
            <a:xfrm>
              <a:off x="6367394" y="2917524"/>
              <a:ext cx="0" cy="283966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文本框 168"/>
          <p:cNvSpPr txBox="1"/>
          <p:nvPr/>
        </p:nvSpPr>
        <p:spPr>
          <a:xfrm>
            <a:off x="7676908" y="2984150"/>
            <a:ext cx="3549894" cy="28443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左侧为‘懒人周末’后台管理系统简介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7676908" y="4524185"/>
            <a:ext cx="3549894" cy="28443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右侧为管理员登录账号密码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grpSp>
        <p:nvGrpSpPr>
          <p:cNvPr id="182" name="组合 181"/>
          <p:cNvGrpSpPr/>
          <p:nvPr/>
        </p:nvGrpSpPr>
        <p:grpSpPr>
          <a:xfrm>
            <a:off x="387125" y="299356"/>
            <a:ext cx="12126303" cy="6596744"/>
            <a:chOff x="387125" y="299356"/>
            <a:chExt cx="12126303" cy="6596744"/>
          </a:xfrm>
        </p:grpSpPr>
        <p:grpSp>
          <p:nvGrpSpPr>
            <p:cNvPr id="183" name="组合 182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191" name="菱形 190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菱形 191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4" name="文本框 183"/>
            <p:cNvSpPr txBox="1"/>
            <p:nvPr/>
          </p:nvSpPr>
          <p:spPr>
            <a:xfrm>
              <a:off x="900242" y="428399"/>
              <a:ext cx="7228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185" name="组合 184"/>
            <p:cNvGrpSpPr/>
            <p:nvPr/>
          </p:nvGrpSpPr>
          <p:grpSpPr>
            <a:xfrm>
              <a:off x="1869914" y="380547"/>
              <a:ext cx="5532873" cy="721564"/>
              <a:chOff x="1591893" y="323359"/>
              <a:chExt cx="5532873" cy="721564"/>
            </a:xfrm>
          </p:grpSpPr>
          <p:sp>
            <p:nvSpPr>
              <p:cNvPr id="189" name="文本框 188"/>
              <p:cNvSpPr txBox="1"/>
              <p:nvPr/>
            </p:nvSpPr>
            <p:spPr>
              <a:xfrm>
                <a:off x="1591894" y="323359"/>
                <a:ext cx="4198105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后台管理系统登录页</a:t>
                </a:r>
              </a:p>
            </p:txBody>
          </p:sp>
          <p:sp>
            <p:nvSpPr>
              <p:cNvPr id="190" name="文本框 189"/>
              <p:cNvSpPr txBox="1"/>
              <p:nvPr/>
            </p:nvSpPr>
            <p:spPr>
              <a:xfrm>
                <a:off x="1591893" y="798702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Backstage management system login page</a:t>
                </a:r>
              </a:p>
            </p:txBody>
          </p:sp>
        </p:grpSp>
        <p:grpSp>
          <p:nvGrpSpPr>
            <p:cNvPr id="186" name="组合 185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187" name="菱形 186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菱形 187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CC2CCD5-86E7-46B5-A2C0-57E1AEA58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3" y="2306310"/>
            <a:ext cx="6382453" cy="322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3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20713ea3-5cb6-49de-993b-40db6e0e41b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1224976" y="2161080"/>
            <a:ext cx="6251481" cy="3383569"/>
            <a:chOff x="1120838" y="2917524"/>
            <a:chExt cx="5246556" cy="2839660"/>
          </a:xfrm>
        </p:grpSpPr>
        <p:grpSp>
          <p:nvGrpSpPr>
            <p:cNvPr id="145" name="íṥḻïďê"/>
            <p:cNvGrpSpPr/>
            <p:nvPr/>
          </p:nvGrpSpPr>
          <p:grpSpPr>
            <a:xfrm>
              <a:off x="1120838" y="3053753"/>
              <a:ext cx="158519" cy="2493488"/>
              <a:chOff x="1065264" y="3546576"/>
              <a:chExt cx="158519" cy="2493488"/>
            </a:xfrm>
          </p:grpSpPr>
          <p:sp>
            <p:nvSpPr>
              <p:cNvPr id="162" name="íSḻiďe"/>
              <p:cNvSpPr/>
              <p:nvPr/>
            </p:nvSpPr>
            <p:spPr>
              <a:xfrm>
                <a:off x="1065264" y="3546576"/>
                <a:ext cx="158519" cy="158260"/>
              </a:xfrm>
              <a:custGeom>
                <a:avLst/>
                <a:gdLst>
                  <a:gd name="connsiteX0" fmla="*/ 298661 w 606862"/>
                  <a:gd name="connsiteY0" fmla="*/ 216068 h 605874"/>
                  <a:gd name="connsiteX1" fmla="*/ 292627 w 606862"/>
                  <a:gd name="connsiteY1" fmla="*/ 222186 h 605874"/>
                  <a:gd name="connsiteX2" fmla="*/ 292627 w 606862"/>
                  <a:gd name="connsiteY2" fmla="*/ 229140 h 605874"/>
                  <a:gd name="connsiteX3" fmla="*/ 286035 w 606862"/>
                  <a:gd name="connsiteY3" fmla="*/ 238133 h 605874"/>
                  <a:gd name="connsiteX4" fmla="*/ 259483 w 606862"/>
                  <a:gd name="connsiteY4" fmla="*/ 271879 h 605874"/>
                  <a:gd name="connsiteX5" fmla="*/ 278979 w 606862"/>
                  <a:gd name="connsiteY5" fmla="*/ 304884 h 605874"/>
                  <a:gd name="connsiteX6" fmla="*/ 303396 w 606862"/>
                  <a:gd name="connsiteY6" fmla="*/ 315917 h 605874"/>
                  <a:gd name="connsiteX7" fmla="*/ 312309 w 606862"/>
                  <a:gd name="connsiteY7" fmla="*/ 321109 h 605874"/>
                  <a:gd name="connsiteX8" fmla="*/ 309431 w 606862"/>
                  <a:gd name="connsiteY8" fmla="*/ 342525 h 605874"/>
                  <a:gd name="connsiteX9" fmla="*/ 293741 w 606862"/>
                  <a:gd name="connsiteY9" fmla="*/ 344565 h 605874"/>
                  <a:gd name="connsiteX10" fmla="*/ 269881 w 606862"/>
                  <a:gd name="connsiteY10" fmla="*/ 337426 h 605874"/>
                  <a:gd name="connsiteX11" fmla="*/ 262639 w 606862"/>
                  <a:gd name="connsiteY11" fmla="*/ 340485 h 605874"/>
                  <a:gd name="connsiteX12" fmla="*/ 259111 w 606862"/>
                  <a:gd name="connsiteY12" fmla="*/ 353001 h 605874"/>
                  <a:gd name="connsiteX13" fmla="*/ 263382 w 606862"/>
                  <a:gd name="connsiteY13" fmla="*/ 362550 h 605874"/>
                  <a:gd name="connsiteX14" fmla="*/ 284921 w 606862"/>
                  <a:gd name="connsiteY14" fmla="*/ 368669 h 605874"/>
                  <a:gd name="connsiteX15" fmla="*/ 291048 w 606862"/>
                  <a:gd name="connsiteY15" fmla="*/ 375901 h 605874"/>
                  <a:gd name="connsiteX16" fmla="*/ 291141 w 606862"/>
                  <a:gd name="connsiteY16" fmla="*/ 384059 h 605874"/>
                  <a:gd name="connsiteX17" fmla="*/ 296340 w 606862"/>
                  <a:gd name="connsiteY17" fmla="*/ 389622 h 605874"/>
                  <a:gd name="connsiteX18" fmla="*/ 308502 w 606862"/>
                  <a:gd name="connsiteY18" fmla="*/ 389622 h 605874"/>
                  <a:gd name="connsiteX19" fmla="*/ 313423 w 606862"/>
                  <a:gd name="connsiteY19" fmla="*/ 384430 h 605874"/>
                  <a:gd name="connsiteX20" fmla="*/ 313423 w 606862"/>
                  <a:gd name="connsiteY20" fmla="*/ 373119 h 605874"/>
                  <a:gd name="connsiteX21" fmla="*/ 318622 w 606862"/>
                  <a:gd name="connsiteY21" fmla="*/ 366444 h 605874"/>
                  <a:gd name="connsiteX22" fmla="*/ 339789 w 606862"/>
                  <a:gd name="connsiteY22" fmla="*/ 352909 h 605874"/>
                  <a:gd name="connsiteX23" fmla="*/ 327256 w 606862"/>
                  <a:gd name="connsiteY23" fmla="*/ 294872 h 605874"/>
                  <a:gd name="connsiteX24" fmla="*/ 305996 w 606862"/>
                  <a:gd name="connsiteY24" fmla="*/ 285230 h 605874"/>
                  <a:gd name="connsiteX25" fmla="*/ 294391 w 606862"/>
                  <a:gd name="connsiteY25" fmla="*/ 278740 h 605874"/>
                  <a:gd name="connsiteX26" fmla="*/ 296804 w 606862"/>
                  <a:gd name="connsiteY26" fmla="*/ 260661 h 605874"/>
                  <a:gd name="connsiteX27" fmla="*/ 304046 w 606862"/>
                  <a:gd name="connsiteY27" fmla="*/ 259178 h 605874"/>
                  <a:gd name="connsiteX28" fmla="*/ 330877 w 606862"/>
                  <a:gd name="connsiteY28" fmla="*/ 264463 h 605874"/>
                  <a:gd name="connsiteX29" fmla="*/ 337932 w 606862"/>
                  <a:gd name="connsiteY29" fmla="*/ 261496 h 605874"/>
                  <a:gd name="connsiteX30" fmla="*/ 342110 w 606862"/>
                  <a:gd name="connsiteY30" fmla="*/ 247404 h 605874"/>
                  <a:gd name="connsiteX31" fmla="*/ 338954 w 606862"/>
                  <a:gd name="connsiteY31" fmla="*/ 240914 h 605874"/>
                  <a:gd name="connsiteX32" fmla="*/ 321964 w 606862"/>
                  <a:gd name="connsiteY32" fmla="*/ 235815 h 605874"/>
                  <a:gd name="connsiteX33" fmla="*/ 314258 w 606862"/>
                  <a:gd name="connsiteY33" fmla="*/ 226915 h 605874"/>
                  <a:gd name="connsiteX34" fmla="*/ 303396 w 606862"/>
                  <a:gd name="connsiteY34" fmla="*/ 216068 h 605874"/>
                  <a:gd name="connsiteX35" fmla="*/ 303396 w 606862"/>
                  <a:gd name="connsiteY35" fmla="*/ 176202 h 605874"/>
                  <a:gd name="connsiteX36" fmla="*/ 430308 w 606862"/>
                  <a:gd name="connsiteY36" fmla="*/ 302937 h 605874"/>
                  <a:gd name="connsiteX37" fmla="*/ 303396 w 606862"/>
                  <a:gd name="connsiteY37" fmla="*/ 429673 h 605874"/>
                  <a:gd name="connsiteX38" fmla="*/ 176484 w 606862"/>
                  <a:gd name="connsiteY38" fmla="*/ 302937 h 605874"/>
                  <a:gd name="connsiteX39" fmla="*/ 303396 w 606862"/>
                  <a:gd name="connsiteY39" fmla="*/ 176202 h 605874"/>
                  <a:gd name="connsiteX40" fmla="*/ 281240 w 606862"/>
                  <a:gd name="connsiteY40" fmla="*/ 91493 h 605874"/>
                  <a:gd name="connsiteX41" fmla="*/ 91642 w 606862"/>
                  <a:gd name="connsiteY41" fmla="*/ 280782 h 605874"/>
                  <a:gd name="connsiteX42" fmla="*/ 118104 w 606862"/>
                  <a:gd name="connsiteY42" fmla="*/ 280782 h 605874"/>
                  <a:gd name="connsiteX43" fmla="*/ 140295 w 606862"/>
                  <a:gd name="connsiteY43" fmla="*/ 302937 h 605874"/>
                  <a:gd name="connsiteX44" fmla="*/ 118104 w 606862"/>
                  <a:gd name="connsiteY44" fmla="*/ 325092 h 605874"/>
                  <a:gd name="connsiteX45" fmla="*/ 91642 w 606862"/>
                  <a:gd name="connsiteY45" fmla="*/ 325092 h 605874"/>
                  <a:gd name="connsiteX46" fmla="*/ 281240 w 606862"/>
                  <a:gd name="connsiteY46" fmla="*/ 514381 h 605874"/>
                  <a:gd name="connsiteX47" fmla="*/ 281240 w 606862"/>
                  <a:gd name="connsiteY47" fmla="*/ 487962 h 605874"/>
                  <a:gd name="connsiteX48" fmla="*/ 303431 w 606862"/>
                  <a:gd name="connsiteY48" fmla="*/ 465807 h 605874"/>
                  <a:gd name="connsiteX49" fmla="*/ 325622 w 606862"/>
                  <a:gd name="connsiteY49" fmla="*/ 487962 h 605874"/>
                  <a:gd name="connsiteX50" fmla="*/ 325622 w 606862"/>
                  <a:gd name="connsiteY50" fmla="*/ 514381 h 605874"/>
                  <a:gd name="connsiteX51" fmla="*/ 515220 w 606862"/>
                  <a:gd name="connsiteY51" fmla="*/ 325092 h 605874"/>
                  <a:gd name="connsiteX52" fmla="*/ 488758 w 606862"/>
                  <a:gd name="connsiteY52" fmla="*/ 325092 h 605874"/>
                  <a:gd name="connsiteX53" fmla="*/ 466567 w 606862"/>
                  <a:gd name="connsiteY53" fmla="*/ 302937 h 605874"/>
                  <a:gd name="connsiteX54" fmla="*/ 488758 w 606862"/>
                  <a:gd name="connsiteY54" fmla="*/ 280782 h 605874"/>
                  <a:gd name="connsiteX55" fmla="*/ 515220 w 606862"/>
                  <a:gd name="connsiteY55" fmla="*/ 280782 h 605874"/>
                  <a:gd name="connsiteX56" fmla="*/ 325622 w 606862"/>
                  <a:gd name="connsiteY56" fmla="*/ 91493 h 605874"/>
                  <a:gd name="connsiteX57" fmla="*/ 325622 w 606862"/>
                  <a:gd name="connsiteY57" fmla="*/ 117912 h 605874"/>
                  <a:gd name="connsiteX58" fmla="*/ 303431 w 606862"/>
                  <a:gd name="connsiteY58" fmla="*/ 140067 h 605874"/>
                  <a:gd name="connsiteX59" fmla="*/ 281240 w 606862"/>
                  <a:gd name="connsiteY59" fmla="*/ 117912 h 605874"/>
                  <a:gd name="connsiteX60" fmla="*/ 303431 w 606862"/>
                  <a:gd name="connsiteY60" fmla="*/ 0 h 605874"/>
                  <a:gd name="connsiteX61" fmla="*/ 325622 w 606862"/>
                  <a:gd name="connsiteY61" fmla="*/ 22155 h 605874"/>
                  <a:gd name="connsiteX62" fmla="*/ 325622 w 606862"/>
                  <a:gd name="connsiteY62" fmla="*/ 48574 h 605874"/>
                  <a:gd name="connsiteX63" fmla="*/ 558209 w 606862"/>
                  <a:gd name="connsiteY63" fmla="*/ 280782 h 605874"/>
                  <a:gd name="connsiteX64" fmla="*/ 584671 w 606862"/>
                  <a:gd name="connsiteY64" fmla="*/ 280782 h 605874"/>
                  <a:gd name="connsiteX65" fmla="*/ 606862 w 606862"/>
                  <a:gd name="connsiteY65" fmla="*/ 302937 h 605874"/>
                  <a:gd name="connsiteX66" fmla="*/ 584671 w 606862"/>
                  <a:gd name="connsiteY66" fmla="*/ 325092 h 605874"/>
                  <a:gd name="connsiteX67" fmla="*/ 558209 w 606862"/>
                  <a:gd name="connsiteY67" fmla="*/ 325092 h 605874"/>
                  <a:gd name="connsiteX68" fmla="*/ 325622 w 606862"/>
                  <a:gd name="connsiteY68" fmla="*/ 557300 h 605874"/>
                  <a:gd name="connsiteX69" fmla="*/ 325622 w 606862"/>
                  <a:gd name="connsiteY69" fmla="*/ 583719 h 605874"/>
                  <a:gd name="connsiteX70" fmla="*/ 303431 w 606862"/>
                  <a:gd name="connsiteY70" fmla="*/ 605874 h 605874"/>
                  <a:gd name="connsiteX71" fmla="*/ 281240 w 606862"/>
                  <a:gd name="connsiteY71" fmla="*/ 583719 h 605874"/>
                  <a:gd name="connsiteX72" fmla="*/ 281240 w 606862"/>
                  <a:gd name="connsiteY72" fmla="*/ 557300 h 605874"/>
                  <a:gd name="connsiteX73" fmla="*/ 48653 w 606862"/>
                  <a:gd name="connsiteY73" fmla="*/ 325092 h 605874"/>
                  <a:gd name="connsiteX74" fmla="*/ 22191 w 606862"/>
                  <a:gd name="connsiteY74" fmla="*/ 325092 h 605874"/>
                  <a:gd name="connsiteX75" fmla="*/ 0 w 606862"/>
                  <a:gd name="connsiteY75" fmla="*/ 302937 h 605874"/>
                  <a:gd name="connsiteX76" fmla="*/ 22191 w 606862"/>
                  <a:gd name="connsiteY76" fmla="*/ 280782 h 605874"/>
                  <a:gd name="connsiteX77" fmla="*/ 48653 w 606862"/>
                  <a:gd name="connsiteY77" fmla="*/ 280782 h 605874"/>
                  <a:gd name="connsiteX78" fmla="*/ 281240 w 606862"/>
                  <a:gd name="connsiteY78" fmla="*/ 48574 h 605874"/>
                  <a:gd name="connsiteX79" fmla="*/ 281240 w 606862"/>
                  <a:gd name="connsiteY79" fmla="*/ 22155 h 605874"/>
                  <a:gd name="connsiteX80" fmla="*/ 303431 w 606862"/>
                  <a:gd name="connsiteY80" fmla="*/ 0 h 605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606862" h="605874">
                    <a:moveTo>
                      <a:pt x="298661" y="216068"/>
                    </a:moveTo>
                    <a:cubicBezTo>
                      <a:pt x="293648" y="216160"/>
                      <a:pt x="292719" y="216995"/>
                      <a:pt x="292627" y="222186"/>
                    </a:cubicBezTo>
                    <a:lnTo>
                      <a:pt x="292627" y="229140"/>
                    </a:lnTo>
                    <a:cubicBezTo>
                      <a:pt x="292627" y="235908"/>
                      <a:pt x="292627" y="235815"/>
                      <a:pt x="286035" y="238133"/>
                    </a:cubicBezTo>
                    <a:cubicBezTo>
                      <a:pt x="270252" y="243974"/>
                      <a:pt x="260411" y="254728"/>
                      <a:pt x="259483" y="271879"/>
                    </a:cubicBezTo>
                    <a:cubicBezTo>
                      <a:pt x="258554" y="287084"/>
                      <a:pt x="266539" y="297375"/>
                      <a:pt x="278979" y="304884"/>
                    </a:cubicBezTo>
                    <a:cubicBezTo>
                      <a:pt x="286685" y="309613"/>
                      <a:pt x="295226" y="312301"/>
                      <a:pt x="303396" y="315917"/>
                    </a:cubicBezTo>
                    <a:cubicBezTo>
                      <a:pt x="306645" y="317308"/>
                      <a:pt x="309616" y="318884"/>
                      <a:pt x="312309" y="321109"/>
                    </a:cubicBezTo>
                    <a:cubicBezTo>
                      <a:pt x="320200" y="327691"/>
                      <a:pt x="318715" y="338446"/>
                      <a:pt x="309431" y="342525"/>
                    </a:cubicBezTo>
                    <a:cubicBezTo>
                      <a:pt x="304417" y="344750"/>
                      <a:pt x="299218" y="345214"/>
                      <a:pt x="293741" y="344565"/>
                    </a:cubicBezTo>
                    <a:cubicBezTo>
                      <a:pt x="285292" y="343452"/>
                      <a:pt x="277401" y="341412"/>
                      <a:pt x="269881" y="337426"/>
                    </a:cubicBezTo>
                    <a:cubicBezTo>
                      <a:pt x="265517" y="335108"/>
                      <a:pt x="264125" y="335664"/>
                      <a:pt x="262639" y="340485"/>
                    </a:cubicBezTo>
                    <a:cubicBezTo>
                      <a:pt x="261340" y="344750"/>
                      <a:pt x="260226" y="348829"/>
                      <a:pt x="259111" y="353001"/>
                    </a:cubicBezTo>
                    <a:cubicBezTo>
                      <a:pt x="257440" y="358564"/>
                      <a:pt x="258090" y="359955"/>
                      <a:pt x="263382" y="362550"/>
                    </a:cubicBezTo>
                    <a:cubicBezTo>
                      <a:pt x="270252" y="365888"/>
                      <a:pt x="277494" y="367464"/>
                      <a:pt x="284921" y="368669"/>
                    </a:cubicBezTo>
                    <a:cubicBezTo>
                      <a:pt x="290770" y="369596"/>
                      <a:pt x="291048" y="369782"/>
                      <a:pt x="291048" y="375901"/>
                    </a:cubicBezTo>
                    <a:cubicBezTo>
                      <a:pt x="291141" y="378589"/>
                      <a:pt x="291141" y="381278"/>
                      <a:pt x="291141" y="384059"/>
                    </a:cubicBezTo>
                    <a:cubicBezTo>
                      <a:pt x="291141" y="387490"/>
                      <a:pt x="292719" y="389437"/>
                      <a:pt x="296340" y="389622"/>
                    </a:cubicBezTo>
                    <a:cubicBezTo>
                      <a:pt x="300425" y="389715"/>
                      <a:pt x="304417" y="389715"/>
                      <a:pt x="308502" y="389622"/>
                    </a:cubicBezTo>
                    <a:cubicBezTo>
                      <a:pt x="311659" y="389437"/>
                      <a:pt x="313423" y="387768"/>
                      <a:pt x="313423" y="384430"/>
                    </a:cubicBezTo>
                    <a:cubicBezTo>
                      <a:pt x="313423" y="380722"/>
                      <a:pt x="313516" y="376828"/>
                      <a:pt x="313423" y="373119"/>
                    </a:cubicBezTo>
                    <a:cubicBezTo>
                      <a:pt x="313330" y="369411"/>
                      <a:pt x="314908" y="367464"/>
                      <a:pt x="318622" y="366444"/>
                    </a:cubicBezTo>
                    <a:cubicBezTo>
                      <a:pt x="327070" y="364127"/>
                      <a:pt x="334219" y="359584"/>
                      <a:pt x="339789" y="352909"/>
                    </a:cubicBezTo>
                    <a:cubicBezTo>
                      <a:pt x="355108" y="334366"/>
                      <a:pt x="349352" y="307017"/>
                      <a:pt x="327256" y="294872"/>
                    </a:cubicBezTo>
                    <a:cubicBezTo>
                      <a:pt x="320479" y="291071"/>
                      <a:pt x="313144" y="288197"/>
                      <a:pt x="305996" y="285230"/>
                    </a:cubicBezTo>
                    <a:cubicBezTo>
                      <a:pt x="301911" y="283561"/>
                      <a:pt x="297826" y="281521"/>
                      <a:pt x="294391" y="278740"/>
                    </a:cubicBezTo>
                    <a:cubicBezTo>
                      <a:pt x="287428" y="273177"/>
                      <a:pt x="288635" y="264277"/>
                      <a:pt x="296804" y="260661"/>
                    </a:cubicBezTo>
                    <a:cubicBezTo>
                      <a:pt x="299218" y="259642"/>
                      <a:pt x="301539" y="259271"/>
                      <a:pt x="304046" y="259178"/>
                    </a:cubicBezTo>
                    <a:cubicBezTo>
                      <a:pt x="313423" y="258715"/>
                      <a:pt x="322335" y="260383"/>
                      <a:pt x="330877" y="264463"/>
                    </a:cubicBezTo>
                    <a:cubicBezTo>
                      <a:pt x="335054" y="266595"/>
                      <a:pt x="336447" y="265946"/>
                      <a:pt x="337932" y="261496"/>
                    </a:cubicBezTo>
                    <a:cubicBezTo>
                      <a:pt x="339511" y="256860"/>
                      <a:pt x="340811" y="252132"/>
                      <a:pt x="342110" y="247404"/>
                    </a:cubicBezTo>
                    <a:cubicBezTo>
                      <a:pt x="343039" y="244344"/>
                      <a:pt x="341925" y="242212"/>
                      <a:pt x="338954" y="240914"/>
                    </a:cubicBezTo>
                    <a:cubicBezTo>
                      <a:pt x="333476" y="238411"/>
                      <a:pt x="327813" y="236649"/>
                      <a:pt x="321964" y="235815"/>
                    </a:cubicBezTo>
                    <a:cubicBezTo>
                      <a:pt x="314258" y="234702"/>
                      <a:pt x="314258" y="234610"/>
                      <a:pt x="314258" y="226915"/>
                    </a:cubicBezTo>
                    <a:cubicBezTo>
                      <a:pt x="314258" y="216068"/>
                      <a:pt x="314258" y="216068"/>
                      <a:pt x="303396" y="216068"/>
                    </a:cubicBezTo>
                    <a:close/>
                    <a:moveTo>
                      <a:pt x="303396" y="176202"/>
                    </a:moveTo>
                    <a:cubicBezTo>
                      <a:pt x="373490" y="176202"/>
                      <a:pt x="430308" y="232941"/>
                      <a:pt x="430308" y="302937"/>
                    </a:cubicBezTo>
                    <a:cubicBezTo>
                      <a:pt x="430308" y="372934"/>
                      <a:pt x="373490" y="429673"/>
                      <a:pt x="303396" y="429673"/>
                    </a:cubicBezTo>
                    <a:cubicBezTo>
                      <a:pt x="233302" y="429673"/>
                      <a:pt x="176484" y="372934"/>
                      <a:pt x="176484" y="302937"/>
                    </a:cubicBezTo>
                    <a:cubicBezTo>
                      <a:pt x="176484" y="232941"/>
                      <a:pt x="233302" y="176202"/>
                      <a:pt x="303396" y="176202"/>
                    </a:cubicBezTo>
                    <a:close/>
                    <a:moveTo>
                      <a:pt x="281240" y="91493"/>
                    </a:moveTo>
                    <a:cubicBezTo>
                      <a:pt x="181334" y="101690"/>
                      <a:pt x="101855" y="181039"/>
                      <a:pt x="91642" y="280782"/>
                    </a:cubicBezTo>
                    <a:lnTo>
                      <a:pt x="118104" y="280782"/>
                    </a:lnTo>
                    <a:cubicBezTo>
                      <a:pt x="130360" y="280782"/>
                      <a:pt x="140295" y="290701"/>
                      <a:pt x="140295" y="302937"/>
                    </a:cubicBezTo>
                    <a:cubicBezTo>
                      <a:pt x="140295" y="315173"/>
                      <a:pt x="130360" y="325092"/>
                      <a:pt x="118104" y="325092"/>
                    </a:cubicBezTo>
                    <a:lnTo>
                      <a:pt x="91642" y="325092"/>
                    </a:lnTo>
                    <a:cubicBezTo>
                      <a:pt x="101855" y="424835"/>
                      <a:pt x="181334" y="504184"/>
                      <a:pt x="281240" y="514381"/>
                    </a:cubicBezTo>
                    <a:lnTo>
                      <a:pt x="281240" y="487962"/>
                    </a:lnTo>
                    <a:cubicBezTo>
                      <a:pt x="281240" y="475726"/>
                      <a:pt x="291175" y="465807"/>
                      <a:pt x="303431" y="465807"/>
                    </a:cubicBezTo>
                    <a:cubicBezTo>
                      <a:pt x="315687" y="465807"/>
                      <a:pt x="325622" y="475726"/>
                      <a:pt x="325622" y="487962"/>
                    </a:cubicBezTo>
                    <a:lnTo>
                      <a:pt x="325622" y="514381"/>
                    </a:lnTo>
                    <a:cubicBezTo>
                      <a:pt x="425528" y="504184"/>
                      <a:pt x="505007" y="424835"/>
                      <a:pt x="515220" y="325092"/>
                    </a:cubicBezTo>
                    <a:lnTo>
                      <a:pt x="488758" y="325092"/>
                    </a:lnTo>
                    <a:cubicBezTo>
                      <a:pt x="476502" y="325092"/>
                      <a:pt x="466567" y="315173"/>
                      <a:pt x="466567" y="302937"/>
                    </a:cubicBezTo>
                    <a:cubicBezTo>
                      <a:pt x="466567" y="290701"/>
                      <a:pt x="476502" y="280782"/>
                      <a:pt x="488758" y="280782"/>
                    </a:cubicBezTo>
                    <a:lnTo>
                      <a:pt x="515220" y="280782"/>
                    </a:lnTo>
                    <a:cubicBezTo>
                      <a:pt x="505007" y="181039"/>
                      <a:pt x="425528" y="101690"/>
                      <a:pt x="325622" y="91493"/>
                    </a:cubicBezTo>
                    <a:lnTo>
                      <a:pt x="325622" y="117912"/>
                    </a:lnTo>
                    <a:cubicBezTo>
                      <a:pt x="325622" y="130148"/>
                      <a:pt x="315687" y="140067"/>
                      <a:pt x="303431" y="140067"/>
                    </a:cubicBezTo>
                    <a:cubicBezTo>
                      <a:pt x="291175" y="140067"/>
                      <a:pt x="281240" y="130148"/>
                      <a:pt x="281240" y="117912"/>
                    </a:cubicBezTo>
                    <a:close/>
                    <a:moveTo>
                      <a:pt x="303431" y="0"/>
                    </a:moveTo>
                    <a:cubicBezTo>
                      <a:pt x="315687" y="0"/>
                      <a:pt x="325622" y="9919"/>
                      <a:pt x="325622" y="22155"/>
                    </a:cubicBezTo>
                    <a:lnTo>
                      <a:pt x="325622" y="48574"/>
                    </a:lnTo>
                    <a:cubicBezTo>
                      <a:pt x="449111" y="59234"/>
                      <a:pt x="547531" y="157494"/>
                      <a:pt x="558209" y="280782"/>
                    </a:cubicBezTo>
                    <a:lnTo>
                      <a:pt x="584671" y="280782"/>
                    </a:lnTo>
                    <a:cubicBezTo>
                      <a:pt x="596834" y="280782"/>
                      <a:pt x="606862" y="290701"/>
                      <a:pt x="606862" y="302937"/>
                    </a:cubicBezTo>
                    <a:cubicBezTo>
                      <a:pt x="606862" y="315173"/>
                      <a:pt x="596927" y="325092"/>
                      <a:pt x="584671" y="325092"/>
                    </a:cubicBezTo>
                    <a:lnTo>
                      <a:pt x="558209" y="325092"/>
                    </a:lnTo>
                    <a:cubicBezTo>
                      <a:pt x="547531" y="448380"/>
                      <a:pt x="449111" y="546640"/>
                      <a:pt x="325622" y="557300"/>
                    </a:cubicBezTo>
                    <a:lnTo>
                      <a:pt x="325622" y="583719"/>
                    </a:lnTo>
                    <a:cubicBezTo>
                      <a:pt x="325622" y="595955"/>
                      <a:pt x="315687" y="605874"/>
                      <a:pt x="303431" y="605874"/>
                    </a:cubicBezTo>
                    <a:cubicBezTo>
                      <a:pt x="291175" y="605874"/>
                      <a:pt x="281240" y="595955"/>
                      <a:pt x="281240" y="583719"/>
                    </a:cubicBezTo>
                    <a:lnTo>
                      <a:pt x="281240" y="557300"/>
                    </a:lnTo>
                    <a:cubicBezTo>
                      <a:pt x="157751" y="546640"/>
                      <a:pt x="59331" y="448380"/>
                      <a:pt x="48653" y="325092"/>
                    </a:cubicBezTo>
                    <a:lnTo>
                      <a:pt x="22191" y="325092"/>
                    </a:lnTo>
                    <a:cubicBezTo>
                      <a:pt x="9935" y="325092"/>
                      <a:pt x="0" y="315173"/>
                      <a:pt x="0" y="302937"/>
                    </a:cubicBezTo>
                    <a:cubicBezTo>
                      <a:pt x="0" y="290701"/>
                      <a:pt x="9935" y="280782"/>
                      <a:pt x="22191" y="280782"/>
                    </a:cubicBezTo>
                    <a:lnTo>
                      <a:pt x="48653" y="280782"/>
                    </a:lnTo>
                    <a:cubicBezTo>
                      <a:pt x="59331" y="157494"/>
                      <a:pt x="157751" y="59234"/>
                      <a:pt x="281240" y="48574"/>
                    </a:cubicBezTo>
                    <a:lnTo>
                      <a:pt x="281240" y="22155"/>
                    </a:lnTo>
                    <a:cubicBezTo>
                      <a:pt x="281240" y="9919"/>
                      <a:pt x="291175" y="0"/>
                      <a:pt x="3034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63" name="i$ľiḑe"/>
              <p:cNvSpPr/>
              <p:nvPr/>
            </p:nvSpPr>
            <p:spPr>
              <a:xfrm>
                <a:off x="1065264" y="4136656"/>
                <a:ext cx="158519" cy="158279"/>
              </a:xfrm>
              <a:custGeom>
                <a:avLst/>
                <a:gdLst>
                  <a:gd name="connsiteX0" fmla="*/ 278498 w 607639"/>
                  <a:gd name="connsiteY0" fmla="*/ 505578 h 606722"/>
                  <a:gd name="connsiteX1" fmla="*/ 253131 w 607639"/>
                  <a:gd name="connsiteY1" fmla="*/ 530820 h 606722"/>
                  <a:gd name="connsiteX2" fmla="*/ 278498 w 607639"/>
                  <a:gd name="connsiteY2" fmla="*/ 556150 h 606722"/>
                  <a:gd name="connsiteX3" fmla="*/ 506351 w 607639"/>
                  <a:gd name="connsiteY3" fmla="*/ 556150 h 606722"/>
                  <a:gd name="connsiteX4" fmla="*/ 531629 w 607639"/>
                  <a:gd name="connsiteY4" fmla="*/ 530820 h 606722"/>
                  <a:gd name="connsiteX5" fmla="*/ 506351 w 607639"/>
                  <a:gd name="connsiteY5" fmla="*/ 505578 h 606722"/>
                  <a:gd name="connsiteX6" fmla="*/ 126566 w 607639"/>
                  <a:gd name="connsiteY6" fmla="*/ 505578 h 606722"/>
                  <a:gd name="connsiteX7" fmla="*/ 101288 w 607639"/>
                  <a:gd name="connsiteY7" fmla="*/ 530820 h 606722"/>
                  <a:gd name="connsiteX8" fmla="*/ 126566 w 607639"/>
                  <a:gd name="connsiteY8" fmla="*/ 556150 h 606722"/>
                  <a:gd name="connsiteX9" fmla="*/ 177210 w 607639"/>
                  <a:gd name="connsiteY9" fmla="*/ 556150 h 606722"/>
                  <a:gd name="connsiteX10" fmla="*/ 202576 w 607639"/>
                  <a:gd name="connsiteY10" fmla="*/ 530820 h 606722"/>
                  <a:gd name="connsiteX11" fmla="*/ 177210 w 607639"/>
                  <a:gd name="connsiteY11" fmla="*/ 505578 h 606722"/>
                  <a:gd name="connsiteX12" fmla="*/ 0 w 607639"/>
                  <a:gd name="connsiteY12" fmla="*/ 455006 h 606722"/>
                  <a:gd name="connsiteX13" fmla="*/ 607639 w 607639"/>
                  <a:gd name="connsiteY13" fmla="*/ 455006 h 606722"/>
                  <a:gd name="connsiteX14" fmla="*/ 607639 w 607639"/>
                  <a:gd name="connsiteY14" fmla="*/ 581392 h 606722"/>
                  <a:gd name="connsiteX15" fmla="*/ 582273 w 607639"/>
                  <a:gd name="connsiteY15" fmla="*/ 606722 h 606722"/>
                  <a:gd name="connsiteX16" fmla="*/ 25278 w 607639"/>
                  <a:gd name="connsiteY16" fmla="*/ 606722 h 606722"/>
                  <a:gd name="connsiteX17" fmla="*/ 0 w 607639"/>
                  <a:gd name="connsiteY17" fmla="*/ 581392 h 606722"/>
                  <a:gd name="connsiteX18" fmla="*/ 253118 w 607639"/>
                  <a:gd name="connsiteY18" fmla="*/ 173662 h 606722"/>
                  <a:gd name="connsiteX19" fmla="*/ 334127 w 607639"/>
                  <a:gd name="connsiteY19" fmla="*/ 227503 h 606722"/>
                  <a:gd name="connsiteX20" fmla="*/ 253118 w 607639"/>
                  <a:gd name="connsiteY20" fmla="*/ 281345 h 606722"/>
                  <a:gd name="connsiteX21" fmla="*/ 215927 w 607639"/>
                  <a:gd name="connsiteY21" fmla="*/ 104075 h 606722"/>
                  <a:gd name="connsiteX22" fmla="*/ 202576 w 607639"/>
                  <a:gd name="connsiteY22" fmla="*/ 126384 h 606722"/>
                  <a:gd name="connsiteX23" fmla="*/ 202576 w 607639"/>
                  <a:gd name="connsiteY23" fmla="*/ 328669 h 606722"/>
                  <a:gd name="connsiteX24" fmla="*/ 215927 w 607639"/>
                  <a:gd name="connsiteY24" fmla="*/ 350977 h 606722"/>
                  <a:gd name="connsiteX25" fmla="*/ 227854 w 607639"/>
                  <a:gd name="connsiteY25" fmla="*/ 353910 h 606722"/>
                  <a:gd name="connsiteX26" fmla="*/ 241917 w 607639"/>
                  <a:gd name="connsiteY26" fmla="*/ 349644 h 606722"/>
                  <a:gd name="connsiteX27" fmla="*/ 393849 w 607639"/>
                  <a:gd name="connsiteY27" fmla="*/ 248590 h 606722"/>
                  <a:gd name="connsiteX28" fmla="*/ 405063 w 607639"/>
                  <a:gd name="connsiteY28" fmla="*/ 227526 h 606722"/>
                  <a:gd name="connsiteX29" fmla="*/ 393849 w 607639"/>
                  <a:gd name="connsiteY29" fmla="*/ 206462 h 606722"/>
                  <a:gd name="connsiteX30" fmla="*/ 241917 w 607639"/>
                  <a:gd name="connsiteY30" fmla="*/ 105409 h 606722"/>
                  <a:gd name="connsiteX31" fmla="*/ 215927 w 607639"/>
                  <a:gd name="connsiteY31" fmla="*/ 104075 h 606722"/>
                  <a:gd name="connsiteX32" fmla="*/ 25278 w 607639"/>
                  <a:gd name="connsiteY32" fmla="*/ 0 h 606722"/>
                  <a:gd name="connsiteX33" fmla="*/ 582273 w 607639"/>
                  <a:gd name="connsiteY33" fmla="*/ 0 h 606722"/>
                  <a:gd name="connsiteX34" fmla="*/ 607639 w 607639"/>
                  <a:gd name="connsiteY34" fmla="*/ 25241 h 606722"/>
                  <a:gd name="connsiteX35" fmla="*/ 607639 w 607639"/>
                  <a:gd name="connsiteY35" fmla="*/ 404481 h 606722"/>
                  <a:gd name="connsiteX36" fmla="*/ 0 w 607639"/>
                  <a:gd name="connsiteY36" fmla="*/ 404481 h 606722"/>
                  <a:gd name="connsiteX37" fmla="*/ 0 w 607639"/>
                  <a:gd name="connsiteY37" fmla="*/ 25241 h 606722"/>
                  <a:gd name="connsiteX38" fmla="*/ 25278 w 607639"/>
                  <a:gd name="connsiteY38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07639" h="606722">
                    <a:moveTo>
                      <a:pt x="278498" y="505578"/>
                    </a:moveTo>
                    <a:cubicBezTo>
                      <a:pt x="264524" y="505578"/>
                      <a:pt x="253131" y="516866"/>
                      <a:pt x="253131" y="530820"/>
                    </a:cubicBezTo>
                    <a:cubicBezTo>
                      <a:pt x="253131" y="544774"/>
                      <a:pt x="264524" y="556150"/>
                      <a:pt x="278498" y="556150"/>
                    </a:cubicBezTo>
                    <a:lnTo>
                      <a:pt x="506351" y="556150"/>
                    </a:lnTo>
                    <a:cubicBezTo>
                      <a:pt x="520325" y="556150"/>
                      <a:pt x="531629" y="544774"/>
                      <a:pt x="531629" y="530820"/>
                    </a:cubicBezTo>
                    <a:cubicBezTo>
                      <a:pt x="531629" y="516866"/>
                      <a:pt x="520325" y="505578"/>
                      <a:pt x="506351" y="505578"/>
                    </a:cubicBezTo>
                    <a:close/>
                    <a:moveTo>
                      <a:pt x="126566" y="505578"/>
                    </a:moveTo>
                    <a:cubicBezTo>
                      <a:pt x="112592" y="505578"/>
                      <a:pt x="101288" y="516866"/>
                      <a:pt x="101288" y="530820"/>
                    </a:cubicBezTo>
                    <a:cubicBezTo>
                      <a:pt x="101288" y="544774"/>
                      <a:pt x="112592" y="556150"/>
                      <a:pt x="126566" y="556150"/>
                    </a:cubicBezTo>
                    <a:lnTo>
                      <a:pt x="177210" y="556150"/>
                    </a:lnTo>
                    <a:cubicBezTo>
                      <a:pt x="191184" y="556150"/>
                      <a:pt x="202576" y="544774"/>
                      <a:pt x="202576" y="530820"/>
                    </a:cubicBezTo>
                    <a:cubicBezTo>
                      <a:pt x="202576" y="516866"/>
                      <a:pt x="191184" y="505578"/>
                      <a:pt x="177210" y="505578"/>
                    </a:cubicBezTo>
                    <a:close/>
                    <a:moveTo>
                      <a:pt x="0" y="455006"/>
                    </a:moveTo>
                    <a:lnTo>
                      <a:pt x="607639" y="455006"/>
                    </a:lnTo>
                    <a:lnTo>
                      <a:pt x="607639" y="581392"/>
                    </a:lnTo>
                    <a:cubicBezTo>
                      <a:pt x="607639" y="595346"/>
                      <a:pt x="596336" y="606722"/>
                      <a:pt x="582273" y="606722"/>
                    </a:cubicBezTo>
                    <a:lnTo>
                      <a:pt x="25278" y="606722"/>
                    </a:lnTo>
                    <a:cubicBezTo>
                      <a:pt x="11304" y="606722"/>
                      <a:pt x="0" y="595346"/>
                      <a:pt x="0" y="581392"/>
                    </a:cubicBezTo>
                    <a:close/>
                    <a:moveTo>
                      <a:pt x="253118" y="173662"/>
                    </a:moveTo>
                    <a:lnTo>
                      <a:pt x="334127" y="227503"/>
                    </a:lnTo>
                    <a:lnTo>
                      <a:pt x="253118" y="281345"/>
                    </a:lnTo>
                    <a:close/>
                    <a:moveTo>
                      <a:pt x="215927" y="104075"/>
                    </a:moveTo>
                    <a:cubicBezTo>
                      <a:pt x="207650" y="108519"/>
                      <a:pt x="202576" y="117052"/>
                      <a:pt x="202576" y="126384"/>
                    </a:cubicBezTo>
                    <a:lnTo>
                      <a:pt x="202576" y="328669"/>
                    </a:lnTo>
                    <a:cubicBezTo>
                      <a:pt x="202576" y="338001"/>
                      <a:pt x="207650" y="346533"/>
                      <a:pt x="215927" y="350977"/>
                    </a:cubicBezTo>
                    <a:cubicBezTo>
                      <a:pt x="219665" y="352932"/>
                      <a:pt x="223759" y="353910"/>
                      <a:pt x="227854" y="353910"/>
                    </a:cubicBezTo>
                    <a:cubicBezTo>
                      <a:pt x="232749" y="353910"/>
                      <a:pt x="237644" y="352488"/>
                      <a:pt x="241917" y="349644"/>
                    </a:cubicBezTo>
                    <a:lnTo>
                      <a:pt x="393849" y="248590"/>
                    </a:lnTo>
                    <a:cubicBezTo>
                      <a:pt x="400880" y="243880"/>
                      <a:pt x="405063" y="235969"/>
                      <a:pt x="405063" y="227526"/>
                    </a:cubicBezTo>
                    <a:cubicBezTo>
                      <a:pt x="405063" y="219083"/>
                      <a:pt x="400880" y="211173"/>
                      <a:pt x="393849" y="206462"/>
                    </a:cubicBezTo>
                    <a:lnTo>
                      <a:pt x="241917" y="105409"/>
                    </a:lnTo>
                    <a:cubicBezTo>
                      <a:pt x="234173" y="100165"/>
                      <a:pt x="224116" y="99720"/>
                      <a:pt x="215927" y="104075"/>
                    </a:cubicBezTo>
                    <a:close/>
                    <a:moveTo>
                      <a:pt x="25278" y="0"/>
                    </a:moveTo>
                    <a:lnTo>
                      <a:pt x="582273" y="0"/>
                    </a:lnTo>
                    <a:cubicBezTo>
                      <a:pt x="596336" y="0"/>
                      <a:pt x="607639" y="11287"/>
                      <a:pt x="607639" y="25241"/>
                    </a:cubicBezTo>
                    <a:lnTo>
                      <a:pt x="607639" y="404481"/>
                    </a:lnTo>
                    <a:lnTo>
                      <a:pt x="0" y="404481"/>
                    </a:lnTo>
                    <a:lnTo>
                      <a:pt x="0" y="25241"/>
                    </a:lnTo>
                    <a:cubicBezTo>
                      <a:pt x="0" y="11287"/>
                      <a:pt x="11304" y="0"/>
                      <a:pt x="2527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64" name="ísḻîḑé"/>
              <p:cNvSpPr/>
              <p:nvPr/>
            </p:nvSpPr>
            <p:spPr>
              <a:xfrm>
                <a:off x="1065264" y="4729237"/>
                <a:ext cx="158519" cy="155428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65" name="îSļíďè"/>
              <p:cNvSpPr/>
              <p:nvPr/>
            </p:nvSpPr>
            <p:spPr>
              <a:xfrm>
                <a:off x="1065264" y="5339173"/>
                <a:ext cx="158519" cy="111467"/>
              </a:xfrm>
              <a:custGeom>
                <a:avLst/>
                <a:gdLst>
                  <a:gd name="connsiteX0" fmla="*/ 449927 w 558430"/>
                  <a:gd name="connsiteY0" fmla="*/ 167891 h 392678"/>
                  <a:gd name="connsiteX1" fmla="*/ 444760 w 558430"/>
                  <a:gd name="connsiteY1" fmla="*/ 178218 h 392678"/>
                  <a:gd name="connsiteX2" fmla="*/ 431843 w 558430"/>
                  <a:gd name="connsiteY2" fmla="*/ 204034 h 392678"/>
                  <a:gd name="connsiteX3" fmla="*/ 452510 w 558430"/>
                  <a:gd name="connsiteY3" fmla="*/ 204034 h 392678"/>
                  <a:gd name="connsiteX4" fmla="*/ 449927 w 558430"/>
                  <a:gd name="connsiteY4" fmla="*/ 178218 h 392678"/>
                  <a:gd name="connsiteX5" fmla="*/ 449927 w 558430"/>
                  <a:gd name="connsiteY5" fmla="*/ 167891 h 392678"/>
                  <a:gd name="connsiteX6" fmla="*/ 434427 w 558430"/>
                  <a:gd name="connsiteY6" fmla="*/ 124004 h 392678"/>
                  <a:gd name="connsiteX7" fmla="*/ 478344 w 558430"/>
                  <a:gd name="connsiteY7" fmla="*/ 124004 h 392678"/>
                  <a:gd name="connsiteX8" fmla="*/ 496428 w 558430"/>
                  <a:gd name="connsiteY8" fmla="*/ 271155 h 392678"/>
                  <a:gd name="connsiteX9" fmla="*/ 457677 w 558430"/>
                  <a:gd name="connsiteY9" fmla="*/ 271155 h 392678"/>
                  <a:gd name="connsiteX10" fmla="*/ 452510 w 558430"/>
                  <a:gd name="connsiteY10" fmla="*/ 235013 h 392678"/>
                  <a:gd name="connsiteX11" fmla="*/ 421510 w 558430"/>
                  <a:gd name="connsiteY11" fmla="*/ 235013 h 392678"/>
                  <a:gd name="connsiteX12" fmla="*/ 403426 w 558430"/>
                  <a:gd name="connsiteY12" fmla="*/ 271155 h 392678"/>
                  <a:gd name="connsiteX13" fmla="*/ 362091 w 558430"/>
                  <a:gd name="connsiteY13" fmla="*/ 271155 h 392678"/>
                  <a:gd name="connsiteX14" fmla="*/ 232747 w 558430"/>
                  <a:gd name="connsiteY14" fmla="*/ 124004 h 392678"/>
                  <a:gd name="connsiteX15" fmla="*/ 269088 w 558430"/>
                  <a:gd name="connsiteY15" fmla="*/ 124004 h 392678"/>
                  <a:gd name="connsiteX16" fmla="*/ 243130 w 558430"/>
                  <a:gd name="connsiteY16" fmla="*/ 271155 h 392678"/>
                  <a:gd name="connsiteX17" fmla="*/ 204193 w 558430"/>
                  <a:gd name="connsiteY17" fmla="*/ 271155 h 392678"/>
                  <a:gd name="connsiteX18" fmla="*/ 51668 w 558430"/>
                  <a:gd name="connsiteY18" fmla="*/ 124004 h 392678"/>
                  <a:gd name="connsiteX19" fmla="*/ 116336 w 558430"/>
                  <a:gd name="connsiteY19" fmla="*/ 124004 h 392678"/>
                  <a:gd name="connsiteX20" fmla="*/ 124097 w 558430"/>
                  <a:gd name="connsiteY20" fmla="*/ 193707 h 392678"/>
                  <a:gd name="connsiteX21" fmla="*/ 126683 w 558430"/>
                  <a:gd name="connsiteY21" fmla="*/ 216941 h 392678"/>
                  <a:gd name="connsiteX22" fmla="*/ 137030 w 558430"/>
                  <a:gd name="connsiteY22" fmla="*/ 191126 h 392678"/>
                  <a:gd name="connsiteX23" fmla="*/ 170658 w 558430"/>
                  <a:gd name="connsiteY23" fmla="*/ 124004 h 392678"/>
                  <a:gd name="connsiteX24" fmla="*/ 212046 w 558430"/>
                  <a:gd name="connsiteY24" fmla="*/ 124004 h 392678"/>
                  <a:gd name="connsiteX25" fmla="*/ 137030 w 558430"/>
                  <a:gd name="connsiteY25" fmla="*/ 271155 h 392678"/>
                  <a:gd name="connsiteX26" fmla="*/ 95642 w 558430"/>
                  <a:gd name="connsiteY26" fmla="*/ 271155 h 392678"/>
                  <a:gd name="connsiteX27" fmla="*/ 80122 w 558430"/>
                  <a:gd name="connsiteY27" fmla="*/ 152402 h 392678"/>
                  <a:gd name="connsiteX28" fmla="*/ 118923 w 558430"/>
                  <a:gd name="connsiteY28" fmla="*/ 175636 h 392678"/>
                  <a:gd name="connsiteX29" fmla="*/ 338667 w 558430"/>
                  <a:gd name="connsiteY29" fmla="*/ 121524 h 392678"/>
                  <a:gd name="connsiteX30" fmla="*/ 372222 w 558430"/>
                  <a:gd name="connsiteY30" fmla="*/ 129264 h 392678"/>
                  <a:gd name="connsiteX31" fmla="*/ 377384 w 558430"/>
                  <a:gd name="connsiteY31" fmla="*/ 129264 h 392678"/>
                  <a:gd name="connsiteX32" fmla="*/ 364479 w 558430"/>
                  <a:gd name="connsiteY32" fmla="*/ 162802 h 392678"/>
                  <a:gd name="connsiteX33" fmla="*/ 359316 w 558430"/>
                  <a:gd name="connsiteY33" fmla="*/ 160222 h 392678"/>
                  <a:gd name="connsiteX34" fmla="*/ 336086 w 558430"/>
                  <a:gd name="connsiteY34" fmla="*/ 155062 h 392678"/>
                  <a:gd name="connsiteX35" fmla="*/ 320599 w 558430"/>
                  <a:gd name="connsiteY35" fmla="*/ 165381 h 392678"/>
                  <a:gd name="connsiteX36" fmla="*/ 336086 w 558430"/>
                  <a:gd name="connsiteY36" fmla="*/ 180860 h 392678"/>
                  <a:gd name="connsiteX37" fmla="*/ 367060 w 558430"/>
                  <a:gd name="connsiteY37" fmla="*/ 222138 h 392678"/>
                  <a:gd name="connsiteX38" fmla="*/ 307694 w 558430"/>
                  <a:gd name="connsiteY38" fmla="*/ 271155 h 392678"/>
                  <a:gd name="connsiteX39" fmla="*/ 263815 w 558430"/>
                  <a:gd name="connsiteY39" fmla="*/ 260836 h 392678"/>
                  <a:gd name="connsiteX40" fmla="*/ 261234 w 558430"/>
                  <a:gd name="connsiteY40" fmla="*/ 258256 h 392678"/>
                  <a:gd name="connsiteX41" fmla="*/ 274139 w 558430"/>
                  <a:gd name="connsiteY41" fmla="*/ 227298 h 392678"/>
                  <a:gd name="connsiteX42" fmla="*/ 279302 w 558430"/>
                  <a:gd name="connsiteY42" fmla="*/ 229878 h 392678"/>
                  <a:gd name="connsiteX43" fmla="*/ 310275 w 558430"/>
                  <a:gd name="connsiteY43" fmla="*/ 237617 h 392678"/>
                  <a:gd name="connsiteX44" fmla="*/ 325762 w 558430"/>
                  <a:gd name="connsiteY44" fmla="*/ 227298 h 392678"/>
                  <a:gd name="connsiteX45" fmla="*/ 310275 w 558430"/>
                  <a:gd name="connsiteY45" fmla="*/ 211819 h 392678"/>
                  <a:gd name="connsiteX46" fmla="*/ 279302 w 558430"/>
                  <a:gd name="connsiteY46" fmla="*/ 170541 h 392678"/>
                  <a:gd name="connsiteX47" fmla="*/ 338667 w 558430"/>
                  <a:gd name="connsiteY47" fmla="*/ 121524 h 392678"/>
                  <a:gd name="connsiteX48" fmla="*/ 31024 w 558430"/>
                  <a:gd name="connsiteY48" fmla="*/ 33584 h 392678"/>
                  <a:gd name="connsiteX49" fmla="*/ 33609 w 558430"/>
                  <a:gd name="connsiteY49" fmla="*/ 359094 h 392678"/>
                  <a:gd name="connsiteX50" fmla="*/ 524821 w 558430"/>
                  <a:gd name="connsiteY50" fmla="*/ 359094 h 392678"/>
                  <a:gd name="connsiteX51" fmla="*/ 524821 w 558430"/>
                  <a:gd name="connsiteY51" fmla="*/ 33584 h 392678"/>
                  <a:gd name="connsiteX52" fmla="*/ 31024 w 558430"/>
                  <a:gd name="connsiteY52" fmla="*/ 0 h 392678"/>
                  <a:gd name="connsiteX53" fmla="*/ 527406 w 558430"/>
                  <a:gd name="connsiteY53" fmla="*/ 0 h 392678"/>
                  <a:gd name="connsiteX54" fmla="*/ 558430 w 558430"/>
                  <a:gd name="connsiteY54" fmla="*/ 33584 h 392678"/>
                  <a:gd name="connsiteX55" fmla="*/ 558430 w 558430"/>
                  <a:gd name="connsiteY55" fmla="*/ 359094 h 392678"/>
                  <a:gd name="connsiteX56" fmla="*/ 527406 w 558430"/>
                  <a:gd name="connsiteY56" fmla="*/ 392678 h 392678"/>
                  <a:gd name="connsiteX57" fmla="*/ 31024 w 558430"/>
                  <a:gd name="connsiteY57" fmla="*/ 392678 h 392678"/>
                  <a:gd name="connsiteX58" fmla="*/ 0 w 558430"/>
                  <a:gd name="connsiteY58" fmla="*/ 359094 h 392678"/>
                  <a:gd name="connsiteX59" fmla="*/ 0 w 558430"/>
                  <a:gd name="connsiteY59" fmla="*/ 33584 h 392678"/>
                  <a:gd name="connsiteX60" fmla="*/ 31024 w 558430"/>
                  <a:gd name="connsiteY60" fmla="*/ 0 h 3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58430" h="392678">
                    <a:moveTo>
                      <a:pt x="449927" y="167891"/>
                    </a:moveTo>
                    <a:cubicBezTo>
                      <a:pt x="447344" y="173054"/>
                      <a:pt x="444760" y="175636"/>
                      <a:pt x="444760" y="178218"/>
                    </a:cubicBezTo>
                    <a:lnTo>
                      <a:pt x="431843" y="204034"/>
                    </a:lnTo>
                    <a:lnTo>
                      <a:pt x="452510" y="204034"/>
                    </a:lnTo>
                    <a:lnTo>
                      <a:pt x="449927" y="178218"/>
                    </a:lnTo>
                    <a:cubicBezTo>
                      <a:pt x="449927" y="175636"/>
                      <a:pt x="449927" y="170473"/>
                      <a:pt x="449927" y="167891"/>
                    </a:cubicBezTo>
                    <a:close/>
                    <a:moveTo>
                      <a:pt x="434427" y="124004"/>
                    </a:moveTo>
                    <a:lnTo>
                      <a:pt x="478344" y="124004"/>
                    </a:lnTo>
                    <a:lnTo>
                      <a:pt x="496428" y="271155"/>
                    </a:lnTo>
                    <a:lnTo>
                      <a:pt x="457677" y="271155"/>
                    </a:lnTo>
                    <a:lnTo>
                      <a:pt x="452510" y="235013"/>
                    </a:lnTo>
                    <a:lnTo>
                      <a:pt x="421510" y="235013"/>
                    </a:lnTo>
                    <a:lnTo>
                      <a:pt x="403426" y="271155"/>
                    </a:lnTo>
                    <a:lnTo>
                      <a:pt x="362091" y="271155"/>
                    </a:lnTo>
                    <a:close/>
                    <a:moveTo>
                      <a:pt x="232747" y="124004"/>
                    </a:moveTo>
                    <a:lnTo>
                      <a:pt x="269088" y="124004"/>
                    </a:lnTo>
                    <a:lnTo>
                      <a:pt x="243130" y="271155"/>
                    </a:lnTo>
                    <a:lnTo>
                      <a:pt x="204193" y="271155"/>
                    </a:lnTo>
                    <a:close/>
                    <a:moveTo>
                      <a:pt x="51668" y="124004"/>
                    </a:moveTo>
                    <a:lnTo>
                      <a:pt x="116336" y="124004"/>
                    </a:lnTo>
                    <a:lnTo>
                      <a:pt x="124097" y="193707"/>
                    </a:lnTo>
                    <a:cubicBezTo>
                      <a:pt x="124097" y="201452"/>
                      <a:pt x="124097" y="209197"/>
                      <a:pt x="126683" y="216941"/>
                    </a:cubicBezTo>
                    <a:cubicBezTo>
                      <a:pt x="129270" y="209197"/>
                      <a:pt x="131857" y="201452"/>
                      <a:pt x="137030" y="191126"/>
                    </a:cubicBezTo>
                    <a:lnTo>
                      <a:pt x="170658" y="124004"/>
                    </a:lnTo>
                    <a:lnTo>
                      <a:pt x="212046" y="124004"/>
                    </a:lnTo>
                    <a:lnTo>
                      <a:pt x="137030" y="271155"/>
                    </a:lnTo>
                    <a:lnTo>
                      <a:pt x="95642" y="271155"/>
                    </a:lnTo>
                    <a:lnTo>
                      <a:pt x="80122" y="152402"/>
                    </a:lnTo>
                    <a:lnTo>
                      <a:pt x="118923" y="175636"/>
                    </a:lnTo>
                    <a:close/>
                    <a:moveTo>
                      <a:pt x="338667" y="121524"/>
                    </a:moveTo>
                    <a:cubicBezTo>
                      <a:pt x="351573" y="121524"/>
                      <a:pt x="364479" y="124104"/>
                      <a:pt x="372222" y="129264"/>
                    </a:cubicBezTo>
                    <a:lnTo>
                      <a:pt x="377384" y="129264"/>
                    </a:lnTo>
                    <a:lnTo>
                      <a:pt x="364479" y="162802"/>
                    </a:lnTo>
                    <a:lnTo>
                      <a:pt x="359316" y="160222"/>
                    </a:lnTo>
                    <a:cubicBezTo>
                      <a:pt x="359316" y="160222"/>
                      <a:pt x="348992" y="155062"/>
                      <a:pt x="336086" y="155062"/>
                    </a:cubicBezTo>
                    <a:cubicBezTo>
                      <a:pt x="325762" y="155062"/>
                      <a:pt x="320599" y="160222"/>
                      <a:pt x="320599" y="165381"/>
                    </a:cubicBezTo>
                    <a:cubicBezTo>
                      <a:pt x="320599" y="170541"/>
                      <a:pt x="325762" y="175701"/>
                      <a:pt x="336086" y="180860"/>
                    </a:cubicBezTo>
                    <a:cubicBezTo>
                      <a:pt x="356735" y="191180"/>
                      <a:pt x="367060" y="204079"/>
                      <a:pt x="367060" y="222138"/>
                    </a:cubicBezTo>
                    <a:cubicBezTo>
                      <a:pt x="367060" y="250516"/>
                      <a:pt x="343829" y="271155"/>
                      <a:pt x="307694" y="271155"/>
                    </a:cubicBezTo>
                    <a:cubicBezTo>
                      <a:pt x="289626" y="271155"/>
                      <a:pt x="274139" y="268575"/>
                      <a:pt x="263815" y="260836"/>
                    </a:cubicBezTo>
                    <a:lnTo>
                      <a:pt x="261234" y="258256"/>
                    </a:lnTo>
                    <a:lnTo>
                      <a:pt x="274139" y="227298"/>
                    </a:lnTo>
                    <a:lnTo>
                      <a:pt x="279302" y="229878"/>
                    </a:lnTo>
                    <a:cubicBezTo>
                      <a:pt x="287045" y="235037"/>
                      <a:pt x="299950" y="237617"/>
                      <a:pt x="310275" y="237617"/>
                    </a:cubicBezTo>
                    <a:cubicBezTo>
                      <a:pt x="318018" y="237617"/>
                      <a:pt x="325762" y="235037"/>
                      <a:pt x="325762" y="227298"/>
                    </a:cubicBezTo>
                    <a:cubicBezTo>
                      <a:pt x="325762" y="222138"/>
                      <a:pt x="323180" y="216978"/>
                      <a:pt x="310275" y="211819"/>
                    </a:cubicBezTo>
                    <a:cubicBezTo>
                      <a:pt x="297369" y="201499"/>
                      <a:pt x="279302" y="191180"/>
                      <a:pt x="279302" y="170541"/>
                    </a:cubicBezTo>
                    <a:cubicBezTo>
                      <a:pt x="279302" y="142163"/>
                      <a:pt x="305113" y="121524"/>
                      <a:pt x="338667" y="121524"/>
                    </a:cubicBezTo>
                    <a:close/>
                    <a:moveTo>
                      <a:pt x="31024" y="33584"/>
                    </a:moveTo>
                    <a:lnTo>
                      <a:pt x="33609" y="359094"/>
                    </a:lnTo>
                    <a:lnTo>
                      <a:pt x="524821" y="359094"/>
                    </a:lnTo>
                    <a:lnTo>
                      <a:pt x="524821" y="33584"/>
                    </a:lnTo>
                    <a:close/>
                    <a:moveTo>
                      <a:pt x="31024" y="0"/>
                    </a:moveTo>
                    <a:lnTo>
                      <a:pt x="527406" y="0"/>
                    </a:lnTo>
                    <a:cubicBezTo>
                      <a:pt x="545504" y="0"/>
                      <a:pt x="558430" y="15500"/>
                      <a:pt x="558430" y="33584"/>
                    </a:cubicBezTo>
                    <a:lnTo>
                      <a:pt x="558430" y="359094"/>
                    </a:lnTo>
                    <a:cubicBezTo>
                      <a:pt x="558430" y="377178"/>
                      <a:pt x="545504" y="392678"/>
                      <a:pt x="527406" y="392678"/>
                    </a:cubicBezTo>
                    <a:lnTo>
                      <a:pt x="31024" y="392678"/>
                    </a:lnTo>
                    <a:cubicBezTo>
                      <a:pt x="15512" y="392678"/>
                      <a:pt x="0" y="377178"/>
                      <a:pt x="0" y="359094"/>
                    </a:cubicBezTo>
                    <a:lnTo>
                      <a:pt x="0" y="33584"/>
                    </a:lnTo>
                    <a:cubicBezTo>
                      <a:pt x="0" y="15500"/>
                      <a:pt x="15512" y="0"/>
                      <a:pt x="310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66" name="ïṩľíḋé"/>
              <p:cNvSpPr/>
              <p:nvPr/>
            </p:nvSpPr>
            <p:spPr>
              <a:xfrm>
                <a:off x="1065264" y="5932062"/>
                <a:ext cx="158519" cy="108002"/>
              </a:xfrm>
              <a:custGeom>
                <a:avLst/>
                <a:gdLst>
                  <a:gd name="connsiteX0" fmla="*/ 75544 w 599842"/>
                  <a:gd name="connsiteY0" fmla="*/ 297516 h 408686"/>
                  <a:gd name="connsiteX1" fmla="*/ 392428 w 599842"/>
                  <a:gd name="connsiteY1" fmla="*/ 297516 h 408686"/>
                  <a:gd name="connsiteX2" fmla="*/ 405341 w 599842"/>
                  <a:gd name="connsiteY2" fmla="*/ 311390 h 408686"/>
                  <a:gd name="connsiteX3" fmla="*/ 392428 w 599842"/>
                  <a:gd name="connsiteY3" fmla="*/ 324273 h 408686"/>
                  <a:gd name="connsiteX4" fmla="*/ 75544 w 599842"/>
                  <a:gd name="connsiteY4" fmla="*/ 324273 h 408686"/>
                  <a:gd name="connsiteX5" fmla="*/ 61637 w 599842"/>
                  <a:gd name="connsiteY5" fmla="*/ 311390 h 408686"/>
                  <a:gd name="connsiteX6" fmla="*/ 75544 w 599842"/>
                  <a:gd name="connsiteY6" fmla="*/ 297516 h 408686"/>
                  <a:gd name="connsiteX7" fmla="*/ 75544 w 599842"/>
                  <a:gd name="connsiteY7" fmla="*/ 251009 h 408686"/>
                  <a:gd name="connsiteX8" fmla="*/ 392428 w 599842"/>
                  <a:gd name="connsiteY8" fmla="*/ 251009 h 408686"/>
                  <a:gd name="connsiteX9" fmla="*/ 405341 w 599842"/>
                  <a:gd name="connsiteY9" fmla="*/ 263892 h 408686"/>
                  <a:gd name="connsiteX10" fmla="*/ 392428 w 599842"/>
                  <a:gd name="connsiteY10" fmla="*/ 277766 h 408686"/>
                  <a:gd name="connsiteX11" fmla="*/ 75544 w 599842"/>
                  <a:gd name="connsiteY11" fmla="*/ 277766 h 408686"/>
                  <a:gd name="connsiteX12" fmla="*/ 61637 w 599842"/>
                  <a:gd name="connsiteY12" fmla="*/ 263892 h 408686"/>
                  <a:gd name="connsiteX13" fmla="*/ 75544 w 599842"/>
                  <a:gd name="connsiteY13" fmla="*/ 251009 h 408686"/>
                  <a:gd name="connsiteX14" fmla="*/ 75544 w 599842"/>
                  <a:gd name="connsiteY14" fmla="*/ 204343 h 408686"/>
                  <a:gd name="connsiteX15" fmla="*/ 392428 w 599842"/>
                  <a:gd name="connsiteY15" fmla="*/ 204343 h 408686"/>
                  <a:gd name="connsiteX16" fmla="*/ 405341 w 599842"/>
                  <a:gd name="connsiteY16" fmla="*/ 217244 h 408686"/>
                  <a:gd name="connsiteX17" fmla="*/ 392428 w 599842"/>
                  <a:gd name="connsiteY17" fmla="*/ 230145 h 408686"/>
                  <a:gd name="connsiteX18" fmla="*/ 75544 w 599842"/>
                  <a:gd name="connsiteY18" fmla="*/ 230145 h 408686"/>
                  <a:gd name="connsiteX19" fmla="*/ 61637 w 599842"/>
                  <a:gd name="connsiteY19" fmla="*/ 217244 h 408686"/>
                  <a:gd name="connsiteX20" fmla="*/ 75544 w 599842"/>
                  <a:gd name="connsiteY20" fmla="*/ 204343 h 408686"/>
                  <a:gd name="connsiteX21" fmla="*/ 75544 w 599842"/>
                  <a:gd name="connsiteY21" fmla="*/ 156721 h 408686"/>
                  <a:gd name="connsiteX22" fmla="*/ 392428 w 599842"/>
                  <a:gd name="connsiteY22" fmla="*/ 156721 h 408686"/>
                  <a:gd name="connsiteX23" fmla="*/ 405341 w 599842"/>
                  <a:gd name="connsiteY23" fmla="*/ 170595 h 408686"/>
                  <a:gd name="connsiteX24" fmla="*/ 392428 w 599842"/>
                  <a:gd name="connsiteY24" fmla="*/ 183478 h 408686"/>
                  <a:gd name="connsiteX25" fmla="*/ 75544 w 599842"/>
                  <a:gd name="connsiteY25" fmla="*/ 183478 h 408686"/>
                  <a:gd name="connsiteX26" fmla="*/ 61637 w 599842"/>
                  <a:gd name="connsiteY26" fmla="*/ 170595 h 408686"/>
                  <a:gd name="connsiteX27" fmla="*/ 75544 w 599842"/>
                  <a:gd name="connsiteY27" fmla="*/ 156721 h 408686"/>
                  <a:gd name="connsiteX28" fmla="*/ 75544 w 599842"/>
                  <a:gd name="connsiteY28" fmla="*/ 110055 h 408686"/>
                  <a:gd name="connsiteX29" fmla="*/ 392428 w 599842"/>
                  <a:gd name="connsiteY29" fmla="*/ 110055 h 408686"/>
                  <a:gd name="connsiteX30" fmla="*/ 405341 w 599842"/>
                  <a:gd name="connsiteY30" fmla="*/ 122956 h 408686"/>
                  <a:gd name="connsiteX31" fmla="*/ 392428 w 599842"/>
                  <a:gd name="connsiteY31" fmla="*/ 135857 h 408686"/>
                  <a:gd name="connsiteX32" fmla="*/ 75544 w 599842"/>
                  <a:gd name="connsiteY32" fmla="*/ 135857 h 408686"/>
                  <a:gd name="connsiteX33" fmla="*/ 61637 w 599842"/>
                  <a:gd name="connsiteY33" fmla="*/ 122956 h 408686"/>
                  <a:gd name="connsiteX34" fmla="*/ 75544 w 599842"/>
                  <a:gd name="connsiteY34" fmla="*/ 110055 h 408686"/>
                  <a:gd name="connsiteX35" fmla="*/ 54644 w 599842"/>
                  <a:gd name="connsiteY35" fmla="*/ 94236 h 408686"/>
                  <a:gd name="connsiteX36" fmla="*/ 54644 w 599842"/>
                  <a:gd name="connsiteY36" fmla="*/ 353136 h 408686"/>
                  <a:gd name="connsiteX37" fmla="*/ 457023 w 599842"/>
                  <a:gd name="connsiteY37" fmla="*/ 353136 h 408686"/>
                  <a:gd name="connsiteX38" fmla="*/ 457023 w 599842"/>
                  <a:gd name="connsiteY38" fmla="*/ 217238 h 408686"/>
                  <a:gd name="connsiteX39" fmla="*/ 424236 w 599842"/>
                  <a:gd name="connsiteY39" fmla="*/ 216246 h 408686"/>
                  <a:gd name="connsiteX40" fmla="*/ 411321 w 599842"/>
                  <a:gd name="connsiteY40" fmla="*/ 203351 h 408686"/>
                  <a:gd name="connsiteX41" fmla="*/ 409333 w 599842"/>
                  <a:gd name="connsiteY41" fmla="*/ 159705 h 408686"/>
                  <a:gd name="connsiteX42" fmla="*/ 413308 w 599842"/>
                  <a:gd name="connsiteY42" fmla="*/ 149785 h 408686"/>
                  <a:gd name="connsiteX43" fmla="*/ 457023 w 599842"/>
                  <a:gd name="connsiteY43" fmla="*/ 106139 h 408686"/>
                  <a:gd name="connsiteX44" fmla="*/ 457023 w 599842"/>
                  <a:gd name="connsiteY44" fmla="*/ 94236 h 408686"/>
                  <a:gd name="connsiteX45" fmla="*/ 540479 w 599842"/>
                  <a:gd name="connsiteY45" fmla="*/ 60509 h 408686"/>
                  <a:gd name="connsiteX46" fmla="*/ 436159 w 599842"/>
                  <a:gd name="connsiteY46" fmla="*/ 164665 h 408686"/>
                  <a:gd name="connsiteX47" fmla="*/ 438146 w 599842"/>
                  <a:gd name="connsiteY47" fmla="*/ 190456 h 408686"/>
                  <a:gd name="connsiteX48" fmla="*/ 462984 w 599842"/>
                  <a:gd name="connsiteY48" fmla="*/ 191448 h 408686"/>
                  <a:gd name="connsiteX49" fmla="*/ 567304 w 599842"/>
                  <a:gd name="connsiteY49" fmla="*/ 87292 h 408686"/>
                  <a:gd name="connsiteX50" fmla="*/ 12916 w 599842"/>
                  <a:gd name="connsiteY50" fmla="*/ 0 h 408686"/>
                  <a:gd name="connsiteX51" fmla="*/ 498751 w 599842"/>
                  <a:gd name="connsiteY51" fmla="*/ 0 h 408686"/>
                  <a:gd name="connsiteX52" fmla="*/ 511667 w 599842"/>
                  <a:gd name="connsiteY52" fmla="*/ 12895 h 408686"/>
                  <a:gd name="connsiteX53" fmla="*/ 511667 w 599842"/>
                  <a:gd name="connsiteY53" fmla="*/ 51582 h 408686"/>
                  <a:gd name="connsiteX54" fmla="*/ 531537 w 599842"/>
                  <a:gd name="connsiteY54" fmla="*/ 31743 h 408686"/>
                  <a:gd name="connsiteX55" fmla="*/ 540479 w 599842"/>
                  <a:gd name="connsiteY55" fmla="*/ 27775 h 408686"/>
                  <a:gd name="connsiteX56" fmla="*/ 550414 w 599842"/>
                  <a:gd name="connsiteY56" fmla="*/ 31743 h 408686"/>
                  <a:gd name="connsiteX57" fmla="*/ 596117 w 599842"/>
                  <a:gd name="connsiteY57" fmla="*/ 77373 h 408686"/>
                  <a:gd name="connsiteX58" fmla="*/ 596117 w 599842"/>
                  <a:gd name="connsiteY58" fmla="*/ 96220 h 408686"/>
                  <a:gd name="connsiteX59" fmla="*/ 511667 w 599842"/>
                  <a:gd name="connsiteY59" fmla="*/ 180536 h 408686"/>
                  <a:gd name="connsiteX60" fmla="*/ 511667 w 599842"/>
                  <a:gd name="connsiteY60" fmla="*/ 394799 h 408686"/>
                  <a:gd name="connsiteX61" fmla="*/ 498751 w 599842"/>
                  <a:gd name="connsiteY61" fmla="*/ 408686 h 408686"/>
                  <a:gd name="connsiteX62" fmla="*/ 12916 w 599842"/>
                  <a:gd name="connsiteY62" fmla="*/ 408686 h 408686"/>
                  <a:gd name="connsiteX63" fmla="*/ 0 w 599842"/>
                  <a:gd name="connsiteY63" fmla="*/ 394799 h 408686"/>
                  <a:gd name="connsiteX64" fmla="*/ 0 w 599842"/>
                  <a:gd name="connsiteY64" fmla="*/ 12895 h 408686"/>
                  <a:gd name="connsiteX65" fmla="*/ 12916 w 599842"/>
                  <a:gd name="connsiteY65" fmla="*/ 0 h 40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599842" h="408686">
                    <a:moveTo>
                      <a:pt x="75544" y="297516"/>
                    </a:moveTo>
                    <a:lnTo>
                      <a:pt x="392428" y="297516"/>
                    </a:lnTo>
                    <a:cubicBezTo>
                      <a:pt x="399381" y="297516"/>
                      <a:pt x="405341" y="303462"/>
                      <a:pt x="405341" y="311390"/>
                    </a:cubicBezTo>
                    <a:cubicBezTo>
                      <a:pt x="405341" y="318327"/>
                      <a:pt x="399381" y="324273"/>
                      <a:pt x="392428" y="324273"/>
                    </a:cubicBezTo>
                    <a:lnTo>
                      <a:pt x="75544" y="324273"/>
                    </a:lnTo>
                    <a:cubicBezTo>
                      <a:pt x="67597" y="324273"/>
                      <a:pt x="61637" y="318327"/>
                      <a:pt x="61637" y="311390"/>
                    </a:cubicBezTo>
                    <a:cubicBezTo>
                      <a:pt x="61637" y="303462"/>
                      <a:pt x="67597" y="297516"/>
                      <a:pt x="75544" y="297516"/>
                    </a:cubicBezTo>
                    <a:close/>
                    <a:moveTo>
                      <a:pt x="75544" y="251009"/>
                    </a:moveTo>
                    <a:lnTo>
                      <a:pt x="392428" y="251009"/>
                    </a:lnTo>
                    <a:cubicBezTo>
                      <a:pt x="399381" y="251009"/>
                      <a:pt x="405341" y="256955"/>
                      <a:pt x="405341" y="263892"/>
                    </a:cubicBezTo>
                    <a:cubicBezTo>
                      <a:pt x="405341" y="271820"/>
                      <a:pt x="399381" y="277766"/>
                      <a:pt x="392428" y="277766"/>
                    </a:cubicBezTo>
                    <a:lnTo>
                      <a:pt x="75544" y="277766"/>
                    </a:lnTo>
                    <a:cubicBezTo>
                      <a:pt x="67597" y="277766"/>
                      <a:pt x="61637" y="271820"/>
                      <a:pt x="61637" y="263892"/>
                    </a:cubicBezTo>
                    <a:cubicBezTo>
                      <a:pt x="61637" y="256955"/>
                      <a:pt x="67597" y="251009"/>
                      <a:pt x="75544" y="251009"/>
                    </a:cubicBezTo>
                    <a:close/>
                    <a:moveTo>
                      <a:pt x="75544" y="204343"/>
                    </a:moveTo>
                    <a:lnTo>
                      <a:pt x="392428" y="204343"/>
                    </a:lnTo>
                    <a:cubicBezTo>
                      <a:pt x="399381" y="204343"/>
                      <a:pt x="405341" y="209305"/>
                      <a:pt x="405341" y="217244"/>
                    </a:cubicBezTo>
                    <a:cubicBezTo>
                      <a:pt x="405341" y="224191"/>
                      <a:pt x="399381" y="230145"/>
                      <a:pt x="392428" y="230145"/>
                    </a:cubicBezTo>
                    <a:lnTo>
                      <a:pt x="75544" y="230145"/>
                    </a:lnTo>
                    <a:cubicBezTo>
                      <a:pt x="67597" y="230145"/>
                      <a:pt x="61637" y="224191"/>
                      <a:pt x="61637" y="217244"/>
                    </a:cubicBezTo>
                    <a:cubicBezTo>
                      <a:pt x="61637" y="209305"/>
                      <a:pt x="67597" y="204343"/>
                      <a:pt x="75544" y="204343"/>
                    </a:cubicBezTo>
                    <a:close/>
                    <a:moveTo>
                      <a:pt x="75544" y="156721"/>
                    </a:moveTo>
                    <a:lnTo>
                      <a:pt x="392428" y="156721"/>
                    </a:lnTo>
                    <a:cubicBezTo>
                      <a:pt x="399381" y="156721"/>
                      <a:pt x="405341" y="162667"/>
                      <a:pt x="405341" y="170595"/>
                    </a:cubicBezTo>
                    <a:cubicBezTo>
                      <a:pt x="405341" y="177532"/>
                      <a:pt x="399381" y="183478"/>
                      <a:pt x="392428" y="183478"/>
                    </a:cubicBezTo>
                    <a:lnTo>
                      <a:pt x="75544" y="183478"/>
                    </a:lnTo>
                    <a:cubicBezTo>
                      <a:pt x="67597" y="183478"/>
                      <a:pt x="61637" y="177532"/>
                      <a:pt x="61637" y="170595"/>
                    </a:cubicBezTo>
                    <a:cubicBezTo>
                      <a:pt x="61637" y="162667"/>
                      <a:pt x="67597" y="156721"/>
                      <a:pt x="75544" y="156721"/>
                    </a:cubicBezTo>
                    <a:close/>
                    <a:moveTo>
                      <a:pt x="75544" y="110055"/>
                    </a:moveTo>
                    <a:lnTo>
                      <a:pt x="392428" y="110055"/>
                    </a:lnTo>
                    <a:cubicBezTo>
                      <a:pt x="399381" y="110055"/>
                      <a:pt x="405341" y="116009"/>
                      <a:pt x="405341" y="122956"/>
                    </a:cubicBezTo>
                    <a:cubicBezTo>
                      <a:pt x="405341" y="130895"/>
                      <a:pt x="399381" y="135857"/>
                      <a:pt x="392428" y="135857"/>
                    </a:cubicBezTo>
                    <a:lnTo>
                      <a:pt x="75544" y="135857"/>
                    </a:lnTo>
                    <a:cubicBezTo>
                      <a:pt x="67597" y="135857"/>
                      <a:pt x="61637" y="130895"/>
                      <a:pt x="61637" y="122956"/>
                    </a:cubicBezTo>
                    <a:cubicBezTo>
                      <a:pt x="61637" y="116009"/>
                      <a:pt x="67597" y="110055"/>
                      <a:pt x="75544" y="110055"/>
                    </a:cubicBezTo>
                    <a:close/>
                    <a:moveTo>
                      <a:pt x="54644" y="94236"/>
                    </a:moveTo>
                    <a:lnTo>
                      <a:pt x="54644" y="353136"/>
                    </a:lnTo>
                    <a:lnTo>
                      <a:pt x="457023" y="353136"/>
                    </a:lnTo>
                    <a:lnTo>
                      <a:pt x="457023" y="217238"/>
                    </a:lnTo>
                    <a:lnTo>
                      <a:pt x="424236" y="216246"/>
                    </a:lnTo>
                    <a:cubicBezTo>
                      <a:pt x="417282" y="215255"/>
                      <a:pt x="412314" y="210295"/>
                      <a:pt x="411321" y="203351"/>
                    </a:cubicBezTo>
                    <a:lnTo>
                      <a:pt x="409333" y="159705"/>
                    </a:lnTo>
                    <a:cubicBezTo>
                      <a:pt x="409333" y="155737"/>
                      <a:pt x="411321" y="152761"/>
                      <a:pt x="413308" y="149785"/>
                    </a:cubicBezTo>
                    <a:lnTo>
                      <a:pt x="457023" y="106139"/>
                    </a:lnTo>
                    <a:lnTo>
                      <a:pt x="457023" y="94236"/>
                    </a:lnTo>
                    <a:close/>
                    <a:moveTo>
                      <a:pt x="540479" y="60509"/>
                    </a:moveTo>
                    <a:lnTo>
                      <a:pt x="436159" y="164665"/>
                    </a:lnTo>
                    <a:lnTo>
                      <a:pt x="438146" y="190456"/>
                    </a:lnTo>
                    <a:lnTo>
                      <a:pt x="462984" y="191448"/>
                    </a:lnTo>
                    <a:lnTo>
                      <a:pt x="567304" y="87292"/>
                    </a:lnTo>
                    <a:close/>
                    <a:moveTo>
                      <a:pt x="12916" y="0"/>
                    </a:moveTo>
                    <a:lnTo>
                      <a:pt x="498751" y="0"/>
                    </a:lnTo>
                    <a:cubicBezTo>
                      <a:pt x="505706" y="0"/>
                      <a:pt x="511667" y="5952"/>
                      <a:pt x="511667" y="12895"/>
                    </a:cubicBezTo>
                    <a:lnTo>
                      <a:pt x="511667" y="51582"/>
                    </a:lnTo>
                    <a:lnTo>
                      <a:pt x="531537" y="31743"/>
                    </a:lnTo>
                    <a:cubicBezTo>
                      <a:pt x="533524" y="29759"/>
                      <a:pt x="537498" y="27775"/>
                      <a:pt x="540479" y="27775"/>
                    </a:cubicBezTo>
                    <a:cubicBezTo>
                      <a:pt x="544453" y="27775"/>
                      <a:pt x="547434" y="29759"/>
                      <a:pt x="550414" y="31743"/>
                    </a:cubicBezTo>
                    <a:lnTo>
                      <a:pt x="596117" y="77373"/>
                    </a:lnTo>
                    <a:cubicBezTo>
                      <a:pt x="601084" y="83324"/>
                      <a:pt x="601084" y="91260"/>
                      <a:pt x="596117" y="96220"/>
                    </a:cubicBezTo>
                    <a:lnTo>
                      <a:pt x="511667" y="180536"/>
                    </a:lnTo>
                    <a:lnTo>
                      <a:pt x="511667" y="394799"/>
                    </a:lnTo>
                    <a:cubicBezTo>
                      <a:pt x="511667" y="402734"/>
                      <a:pt x="506699" y="408686"/>
                      <a:pt x="498751" y="408686"/>
                    </a:cubicBezTo>
                    <a:lnTo>
                      <a:pt x="12916" y="408686"/>
                    </a:lnTo>
                    <a:cubicBezTo>
                      <a:pt x="5961" y="408686"/>
                      <a:pt x="0" y="402734"/>
                      <a:pt x="0" y="394799"/>
                    </a:cubicBezTo>
                    <a:lnTo>
                      <a:pt x="0" y="12895"/>
                    </a:lnTo>
                    <a:cubicBezTo>
                      <a:pt x="0" y="5952"/>
                      <a:pt x="5961" y="0"/>
                      <a:pt x="129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  <p:cxnSp>
          <p:nvCxnSpPr>
            <p:cNvPr id="146" name="直接连接符 145"/>
            <p:cNvCxnSpPr>
              <a:cxnSpLocks/>
            </p:cNvCxnSpPr>
            <p:nvPr/>
          </p:nvCxnSpPr>
          <p:spPr>
            <a:xfrm>
              <a:off x="6367394" y="2917524"/>
              <a:ext cx="0" cy="283966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文本框 168"/>
          <p:cNvSpPr txBox="1"/>
          <p:nvPr/>
        </p:nvSpPr>
        <p:spPr>
          <a:xfrm>
            <a:off x="7676906" y="2165533"/>
            <a:ext cx="3549894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左侧为导航栏，分为用户管理、地区管理、分类管理、文章管理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7676906" y="2972479"/>
            <a:ext cx="3549894" cy="28443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用户管理：可增删改查管理员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grpSp>
        <p:nvGrpSpPr>
          <p:cNvPr id="182" name="组合 181"/>
          <p:cNvGrpSpPr/>
          <p:nvPr/>
        </p:nvGrpSpPr>
        <p:grpSpPr>
          <a:xfrm>
            <a:off x="387125" y="299356"/>
            <a:ext cx="12126303" cy="6596744"/>
            <a:chOff x="387125" y="299356"/>
            <a:chExt cx="12126303" cy="6596744"/>
          </a:xfrm>
        </p:grpSpPr>
        <p:grpSp>
          <p:nvGrpSpPr>
            <p:cNvPr id="183" name="组合 182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191" name="菱形 190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菱形 191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4" name="文本框 183"/>
            <p:cNvSpPr txBox="1"/>
            <p:nvPr/>
          </p:nvSpPr>
          <p:spPr>
            <a:xfrm>
              <a:off x="900242" y="428399"/>
              <a:ext cx="7228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185" name="组合 184"/>
            <p:cNvGrpSpPr/>
            <p:nvPr/>
          </p:nvGrpSpPr>
          <p:grpSpPr>
            <a:xfrm>
              <a:off x="1869914" y="380547"/>
              <a:ext cx="5532873" cy="721564"/>
              <a:chOff x="1591893" y="323359"/>
              <a:chExt cx="5532873" cy="721564"/>
            </a:xfrm>
          </p:grpSpPr>
          <p:sp>
            <p:nvSpPr>
              <p:cNvPr id="189" name="文本框 188"/>
              <p:cNvSpPr txBox="1"/>
              <p:nvPr/>
            </p:nvSpPr>
            <p:spPr>
              <a:xfrm>
                <a:off x="1591894" y="323359"/>
                <a:ext cx="4198105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后台管理系统列表</a:t>
                </a:r>
              </a:p>
            </p:txBody>
          </p:sp>
          <p:sp>
            <p:nvSpPr>
              <p:cNvPr id="190" name="文本框 189"/>
              <p:cNvSpPr txBox="1"/>
              <p:nvPr/>
            </p:nvSpPr>
            <p:spPr>
              <a:xfrm>
                <a:off x="1591893" y="798702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List of backstage management systems</a:t>
                </a:r>
              </a:p>
            </p:txBody>
          </p:sp>
        </p:grpSp>
        <p:grpSp>
          <p:nvGrpSpPr>
            <p:cNvPr id="186" name="组合 185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187" name="菱形 186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菱形 187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56931C81-1BD6-4095-93D1-2B9B59B241E9}"/>
              </a:ext>
            </a:extLst>
          </p:cNvPr>
          <p:cNvSpPr txBox="1"/>
          <p:nvPr/>
        </p:nvSpPr>
        <p:spPr>
          <a:xfrm>
            <a:off x="7676906" y="3671301"/>
            <a:ext cx="3549894" cy="3028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地区管理：可增删改查活动地区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449C21B-7846-437B-908B-A01A4E05B946}"/>
              </a:ext>
            </a:extLst>
          </p:cNvPr>
          <p:cNvSpPr txBox="1"/>
          <p:nvPr/>
        </p:nvSpPr>
        <p:spPr>
          <a:xfrm>
            <a:off x="7676906" y="4381966"/>
            <a:ext cx="3549894" cy="3028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分类管理：可增删改查活动分类标签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77120F6-07C2-458F-8C04-7A77D347D987}"/>
              </a:ext>
            </a:extLst>
          </p:cNvPr>
          <p:cNvSpPr txBox="1"/>
          <p:nvPr/>
        </p:nvSpPr>
        <p:spPr>
          <a:xfrm>
            <a:off x="7676906" y="4973475"/>
            <a:ext cx="3549894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文章管理：可增删改查活动文章，具有图片上传、富文本功能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18BEEC-F063-4EF0-8701-2AE8A5E522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276201"/>
            <a:ext cx="5871494" cy="328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7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 rot="2700000">
            <a:off x="2662424" y="663195"/>
            <a:ext cx="3744766" cy="4660752"/>
          </a:xfrm>
          <a:custGeom>
            <a:avLst/>
            <a:gdLst>
              <a:gd name="connsiteX0" fmla="*/ 4143589 w 4175818"/>
              <a:gd name="connsiteY0" fmla="*/ 1926265 h 4660752"/>
              <a:gd name="connsiteX1" fmla="*/ 4159704 w 4175818"/>
              <a:gd name="connsiteY1" fmla="*/ 1910151 h 4660752"/>
              <a:gd name="connsiteX2" fmla="*/ 4175818 w 4175818"/>
              <a:gd name="connsiteY2" fmla="*/ 1926265 h 4660752"/>
              <a:gd name="connsiteX3" fmla="*/ 0 w 4175818"/>
              <a:gd name="connsiteY3" fmla="*/ 969868 h 4660752"/>
              <a:gd name="connsiteX4" fmla="*/ 2734487 w 4175818"/>
              <a:gd name="connsiteY4" fmla="*/ 969868 h 4660752"/>
              <a:gd name="connsiteX5" fmla="*/ 2734487 w 4175818"/>
              <a:gd name="connsiteY5" fmla="*/ 0 h 4660752"/>
              <a:gd name="connsiteX6" fmla="*/ 3744766 w 4175818"/>
              <a:gd name="connsiteY6" fmla="*/ 0 h 4660752"/>
              <a:gd name="connsiteX7" fmla="*/ 2997159 w 4175818"/>
              <a:gd name="connsiteY7" fmla="*/ 747607 h 4660752"/>
              <a:gd name="connsiteX8" fmla="*/ 3847271 w 4175818"/>
              <a:gd name="connsiteY8" fmla="*/ 1597719 h 4660752"/>
              <a:gd name="connsiteX9" fmla="*/ 2621466 w 4175818"/>
              <a:gd name="connsiteY9" fmla="*/ 2823524 h 4660752"/>
              <a:gd name="connsiteX10" fmla="*/ 2933899 w 4175818"/>
              <a:gd name="connsiteY10" fmla="*/ 3135956 h 4660752"/>
              <a:gd name="connsiteX11" fmla="*/ 3690884 w 4175818"/>
              <a:gd name="connsiteY11" fmla="*/ 2378971 h 4660752"/>
              <a:gd name="connsiteX12" fmla="*/ 3690884 w 4175818"/>
              <a:gd name="connsiteY12" fmla="*/ 4660752 h 4660752"/>
              <a:gd name="connsiteX13" fmla="*/ 0 w 4175818"/>
              <a:gd name="connsiteY13" fmla="*/ 4660752 h 4660752"/>
              <a:gd name="connsiteX0" fmla="*/ 4175818 w 4175818"/>
              <a:gd name="connsiteY0" fmla="*/ 1926265 h 4660752"/>
              <a:gd name="connsiteX1" fmla="*/ 4159704 w 4175818"/>
              <a:gd name="connsiteY1" fmla="*/ 1910151 h 4660752"/>
              <a:gd name="connsiteX2" fmla="*/ 4175818 w 4175818"/>
              <a:gd name="connsiteY2" fmla="*/ 1926265 h 4660752"/>
              <a:gd name="connsiteX3" fmla="*/ 0 w 4175818"/>
              <a:gd name="connsiteY3" fmla="*/ 969868 h 4660752"/>
              <a:gd name="connsiteX4" fmla="*/ 2734487 w 4175818"/>
              <a:gd name="connsiteY4" fmla="*/ 969868 h 4660752"/>
              <a:gd name="connsiteX5" fmla="*/ 2734487 w 4175818"/>
              <a:gd name="connsiteY5" fmla="*/ 0 h 4660752"/>
              <a:gd name="connsiteX6" fmla="*/ 3744766 w 4175818"/>
              <a:gd name="connsiteY6" fmla="*/ 0 h 4660752"/>
              <a:gd name="connsiteX7" fmla="*/ 2997159 w 4175818"/>
              <a:gd name="connsiteY7" fmla="*/ 747607 h 4660752"/>
              <a:gd name="connsiteX8" fmla="*/ 3847271 w 4175818"/>
              <a:gd name="connsiteY8" fmla="*/ 1597719 h 4660752"/>
              <a:gd name="connsiteX9" fmla="*/ 2621466 w 4175818"/>
              <a:gd name="connsiteY9" fmla="*/ 2823524 h 4660752"/>
              <a:gd name="connsiteX10" fmla="*/ 2933899 w 4175818"/>
              <a:gd name="connsiteY10" fmla="*/ 3135956 h 4660752"/>
              <a:gd name="connsiteX11" fmla="*/ 3690884 w 4175818"/>
              <a:gd name="connsiteY11" fmla="*/ 2378971 h 4660752"/>
              <a:gd name="connsiteX12" fmla="*/ 3690884 w 4175818"/>
              <a:gd name="connsiteY12" fmla="*/ 4660752 h 4660752"/>
              <a:gd name="connsiteX13" fmla="*/ 0 w 4175818"/>
              <a:gd name="connsiteY13" fmla="*/ 4660752 h 4660752"/>
              <a:gd name="connsiteX14" fmla="*/ 0 w 4175818"/>
              <a:gd name="connsiteY14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2621466 w 3847271"/>
              <a:gd name="connsiteY6" fmla="*/ 2823524 h 4660752"/>
              <a:gd name="connsiteX7" fmla="*/ 2933899 w 3847271"/>
              <a:gd name="connsiteY7" fmla="*/ 3135956 h 4660752"/>
              <a:gd name="connsiteX8" fmla="*/ 3690884 w 3847271"/>
              <a:gd name="connsiteY8" fmla="*/ 2378971 h 4660752"/>
              <a:gd name="connsiteX9" fmla="*/ 3690884 w 3847271"/>
              <a:gd name="connsiteY9" fmla="*/ 4660752 h 4660752"/>
              <a:gd name="connsiteX10" fmla="*/ 0 w 3847271"/>
              <a:gd name="connsiteY10" fmla="*/ 4660752 h 4660752"/>
              <a:gd name="connsiteX11" fmla="*/ 0 w 3847271"/>
              <a:gd name="connsiteY11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2933899 w 3847271"/>
              <a:gd name="connsiteY6" fmla="*/ 3135956 h 4660752"/>
              <a:gd name="connsiteX7" fmla="*/ 3690884 w 3847271"/>
              <a:gd name="connsiteY7" fmla="*/ 2378971 h 4660752"/>
              <a:gd name="connsiteX8" fmla="*/ 3690884 w 3847271"/>
              <a:gd name="connsiteY8" fmla="*/ 4660752 h 4660752"/>
              <a:gd name="connsiteX9" fmla="*/ 0 w 3847271"/>
              <a:gd name="connsiteY9" fmla="*/ 4660752 h 4660752"/>
              <a:gd name="connsiteX10" fmla="*/ 0 w 3847271"/>
              <a:gd name="connsiteY10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3690884 w 3847271"/>
              <a:gd name="connsiteY6" fmla="*/ 2378971 h 4660752"/>
              <a:gd name="connsiteX7" fmla="*/ 3690884 w 3847271"/>
              <a:gd name="connsiteY7" fmla="*/ 4660752 h 4660752"/>
              <a:gd name="connsiteX8" fmla="*/ 0 w 3847271"/>
              <a:gd name="connsiteY8" fmla="*/ 4660752 h 4660752"/>
              <a:gd name="connsiteX9" fmla="*/ 0 w 3847271"/>
              <a:gd name="connsiteY9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3847271 w 3847271"/>
              <a:gd name="connsiteY4" fmla="*/ 1597719 h 4660752"/>
              <a:gd name="connsiteX5" fmla="*/ 3690884 w 3847271"/>
              <a:gd name="connsiteY5" fmla="*/ 2378971 h 4660752"/>
              <a:gd name="connsiteX6" fmla="*/ 3690884 w 3847271"/>
              <a:gd name="connsiteY6" fmla="*/ 4660752 h 4660752"/>
              <a:gd name="connsiteX7" fmla="*/ 0 w 3847271"/>
              <a:gd name="connsiteY7" fmla="*/ 4660752 h 4660752"/>
              <a:gd name="connsiteX8" fmla="*/ 0 w 3847271"/>
              <a:gd name="connsiteY8" fmla="*/ 969868 h 4660752"/>
              <a:gd name="connsiteX0" fmla="*/ 3847271 w 3938711"/>
              <a:gd name="connsiteY0" fmla="*/ 1597719 h 4660752"/>
              <a:gd name="connsiteX1" fmla="*/ 3690884 w 3938711"/>
              <a:gd name="connsiteY1" fmla="*/ 2378971 h 4660752"/>
              <a:gd name="connsiteX2" fmla="*/ 3690884 w 3938711"/>
              <a:gd name="connsiteY2" fmla="*/ 4660752 h 4660752"/>
              <a:gd name="connsiteX3" fmla="*/ 0 w 3938711"/>
              <a:gd name="connsiteY3" fmla="*/ 4660752 h 4660752"/>
              <a:gd name="connsiteX4" fmla="*/ 0 w 3938711"/>
              <a:gd name="connsiteY4" fmla="*/ 969868 h 4660752"/>
              <a:gd name="connsiteX5" fmla="*/ 2734487 w 3938711"/>
              <a:gd name="connsiteY5" fmla="*/ 969868 h 4660752"/>
              <a:gd name="connsiteX6" fmla="*/ 2734487 w 3938711"/>
              <a:gd name="connsiteY6" fmla="*/ 0 h 4660752"/>
              <a:gd name="connsiteX7" fmla="*/ 3744766 w 3938711"/>
              <a:gd name="connsiteY7" fmla="*/ 0 h 4660752"/>
              <a:gd name="connsiteX8" fmla="*/ 3938711 w 3938711"/>
              <a:gd name="connsiteY8" fmla="*/ 1689159 h 4660752"/>
              <a:gd name="connsiteX0" fmla="*/ 3847271 w 3847271"/>
              <a:gd name="connsiteY0" fmla="*/ 1597719 h 4660752"/>
              <a:gd name="connsiteX1" fmla="*/ 3690884 w 3847271"/>
              <a:gd name="connsiteY1" fmla="*/ 2378971 h 4660752"/>
              <a:gd name="connsiteX2" fmla="*/ 3690884 w 3847271"/>
              <a:gd name="connsiteY2" fmla="*/ 4660752 h 4660752"/>
              <a:gd name="connsiteX3" fmla="*/ 0 w 3847271"/>
              <a:gd name="connsiteY3" fmla="*/ 4660752 h 4660752"/>
              <a:gd name="connsiteX4" fmla="*/ 0 w 3847271"/>
              <a:gd name="connsiteY4" fmla="*/ 969868 h 4660752"/>
              <a:gd name="connsiteX5" fmla="*/ 2734487 w 3847271"/>
              <a:gd name="connsiteY5" fmla="*/ 969868 h 4660752"/>
              <a:gd name="connsiteX6" fmla="*/ 2734487 w 3847271"/>
              <a:gd name="connsiteY6" fmla="*/ 0 h 4660752"/>
              <a:gd name="connsiteX7" fmla="*/ 3744766 w 3847271"/>
              <a:gd name="connsiteY7" fmla="*/ 0 h 4660752"/>
              <a:gd name="connsiteX0" fmla="*/ 3690884 w 3744766"/>
              <a:gd name="connsiteY0" fmla="*/ 2378971 h 4660752"/>
              <a:gd name="connsiteX1" fmla="*/ 3690884 w 3744766"/>
              <a:gd name="connsiteY1" fmla="*/ 4660752 h 4660752"/>
              <a:gd name="connsiteX2" fmla="*/ 0 w 3744766"/>
              <a:gd name="connsiteY2" fmla="*/ 4660752 h 4660752"/>
              <a:gd name="connsiteX3" fmla="*/ 0 w 3744766"/>
              <a:gd name="connsiteY3" fmla="*/ 969868 h 4660752"/>
              <a:gd name="connsiteX4" fmla="*/ 2734487 w 3744766"/>
              <a:gd name="connsiteY4" fmla="*/ 969868 h 4660752"/>
              <a:gd name="connsiteX5" fmla="*/ 2734487 w 3744766"/>
              <a:gd name="connsiteY5" fmla="*/ 0 h 4660752"/>
              <a:gd name="connsiteX6" fmla="*/ 3744766 w 3744766"/>
              <a:gd name="connsiteY6" fmla="*/ 0 h 466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4766" h="4660752">
                <a:moveTo>
                  <a:pt x="3690884" y="2378971"/>
                </a:moveTo>
                <a:lnTo>
                  <a:pt x="3690884" y="4660752"/>
                </a:lnTo>
                <a:lnTo>
                  <a:pt x="0" y="4660752"/>
                </a:lnTo>
                <a:lnTo>
                  <a:pt x="0" y="969868"/>
                </a:lnTo>
                <a:lnTo>
                  <a:pt x="2734487" y="969868"/>
                </a:lnTo>
                <a:lnTo>
                  <a:pt x="2734487" y="0"/>
                </a:lnTo>
                <a:lnTo>
                  <a:pt x="3744766" y="0"/>
                </a:ln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553251" y="3021914"/>
            <a:ext cx="441842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4800" b="1" dirty="0">
                <a:solidFill>
                  <a:schemeClr val="accent1"/>
                </a:soli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感谢您的观看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578074" y="2802666"/>
            <a:ext cx="430514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  <a:latin typeface="Century Gothic" panose="020B0502020202020204" pitchFamily="34" charset="0"/>
              </a:rPr>
              <a:t>	</a:t>
            </a:r>
            <a:r>
              <a:rPr lang="zh-CN" altLang="en-US" sz="1400" dirty="0">
                <a:solidFill>
                  <a:schemeClr val="accent1"/>
                </a:solidFill>
                <a:latin typeface="Century Gothic" panose="020B0502020202020204" pitchFamily="34" charset="0"/>
              </a:rPr>
              <a:t>人</a:t>
            </a:r>
            <a:r>
              <a:rPr lang="en-US" altLang="zh-CN" sz="1400" dirty="0">
                <a:solidFill>
                  <a:schemeClr val="accent1"/>
                </a:solidFill>
                <a:latin typeface="Century Gothic" panose="020B0502020202020204" pitchFamily="34" charset="0"/>
              </a:rPr>
              <a:t>/</a:t>
            </a:r>
            <a:r>
              <a:rPr lang="zh-CN" altLang="en-US" sz="1400" dirty="0">
                <a:solidFill>
                  <a:schemeClr val="accent1"/>
                </a:solidFill>
                <a:latin typeface="Century Gothic" panose="020B0502020202020204" pitchFamily="34" charset="0"/>
              </a:rPr>
              <a:t>周</a:t>
            </a:r>
            <a:r>
              <a:rPr lang="en-US" altLang="zh-CN" sz="1400" dirty="0">
                <a:solidFill>
                  <a:schemeClr val="accent1"/>
                </a:solidFill>
                <a:latin typeface="Century Gothic" panose="020B0502020202020204" pitchFamily="34" charset="0"/>
              </a:rPr>
              <a:t>/</a:t>
            </a:r>
            <a:r>
              <a:rPr lang="zh-CN" altLang="en-US" sz="1400" dirty="0">
                <a:solidFill>
                  <a:schemeClr val="accent1"/>
                </a:solidFill>
                <a:latin typeface="Century Gothic" panose="020B0502020202020204" pitchFamily="34" charset="0"/>
              </a:rPr>
              <a:t>末   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09812" y="1973640"/>
            <a:ext cx="2926090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3800" dirty="0">
                <a:solidFill>
                  <a:schemeClr val="accent1"/>
                </a:solidFill>
                <a:latin typeface="Agency FB" panose="020B0503020202020204" pitchFamily="34" charset="0"/>
              </a:rPr>
              <a:t>懒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51763" y="4000316"/>
            <a:ext cx="7048513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1100" dirty="0">
                <a:solidFill>
                  <a:schemeClr val="accent1"/>
                </a:solidFill>
                <a:latin typeface="Century Gothic" panose="020B0502020202020204" pitchFamily="34" charset="0"/>
              </a:rPr>
              <a:t>'The</a:t>
            </a:r>
            <a:r>
              <a:rPr lang="zh-CN" altLang="en-US" sz="11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100" dirty="0">
                <a:solidFill>
                  <a:schemeClr val="accent1"/>
                </a:solidFill>
                <a:latin typeface="Century Gothic" panose="020B0502020202020204" pitchFamily="34" charset="0"/>
              </a:rPr>
              <a:t>laziness weekend' thank you for watching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8117917" y="4742784"/>
            <a:ext cx="1765300" cy="316802"/>
            <a:chOff x="1244534" y="3522134"/>
            <a:chExt cx="1765300" cy="316802"/>
          </a:xfrm>
        </p:grpSpPr>
        <p:sp>
          <p:nvSpPr>
            <p:cNvPr id="20" name="矩形 19"/>
            <p:cNvSpPr/>
            <p:nvPr/>
          </p:nvSpPr>
          <p:spPr>
            <a:xfrm>
              <a:off x="1244534" y="3522134"/>
              <a:ext cx="1765300" cy="3168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391641" y="3526647"/>
              <a:ext cx="1471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答辩：龚佳宁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39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  <p:bldP spid="10" grpId="0"/>
      <p:bldP spid="11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4632955" y="635064"/>
            <a:ext cx="2926090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6000" dirty="0">
                <a:solidFill>
                  <a:schemeClr val="accent1"/>
                </a:solidFill>
                <a:latin typeface="Agency FB" panose="020B0503020202020204" pitchFamily="34" charset="0"/>
              </a:rPr>
              <a:t>技术栈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96A6FF-8445-4C24-A741-0DE654A25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694" y="1975668"/>
            <a:ext cx="1318639" cy="11043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8EF58F-A1FF-4272-B9B1-D7E00A640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725" y="3793821"/>
            <a:ext cx="1318639" cy="13186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422D51F-F6EF-4FD6-88CB-A48BDE073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930" y="3639184"/>
            <a:ext cx="1375833" cy="14592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33B37CD-4DA6-4B37-B70B-4710D3B32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167" y="5342880"/>
            <a:ext cx="3177455" cy="9763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92146CC-5F5B-4388-AB96-1ED5531B75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44" y="1839308"/>
            <a:ext cx="1177957" cy="136047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A098B06-48F5-48AC-BFD1-277431A7F7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15" y="1618373"/>
            <a:ext cx="1802347" cy="180234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6A5652D-8722-41EB-A962-D0046366E4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70" y="5439138"/>
            <a:ext cx="2902955" cy="78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8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048078" y="2730808"/>
            <a:ext cx="2609524" cy="1323439"/>
            <a:chOff x="1249819" y="2496522"/>
            <a:chExt cx="2954205" cy="1498247"/>
          </a:xfrm>
        </p:grpSpPr>
        <p:sp>
          <p:nvSpPr>
            <p:cNvPr id="6" name="文本框 5"/>
            <p:cNvSpPr txBox="1"/>
            <p:nvPr/>
          </p:nvSpPr>
          <p:spPr>
            <a:xfrm>
              <a:off x="1291465" y="2496522"/>
              <a:ext cx="1196719" cy="149824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80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1</a:t>
              </a:r>
              <a:endParaRPr lang="zh-CN" altLang="en-US" sz="80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" name="平行四边形 1"/>
            <p:cNvSpPr/>
            <p:nvPr/>
          </p:nvSpPr>
          <p:spPr>
            <a:xfrm rot="19932207">
              <a:off x="1249819" y="3137211"/>
              <a:ext cx="2954205" cy="834263"/>
            </a:xfrm>
            <a:prstGeom prst="parallelogram">
              <a:avLst>
                <a:gd name="adj" fmla="val 52774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 rot="19920000">
              <a:off x="1659410" y="3274216"/>
              <a:ext cx="2200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可行性分析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577117" y="2730808"/>
            <a:ext cx="2609524" cy="1323439"/>
            <a:chOff x="1249819" y="2496522"/>
            <a:chExt cx="2954205" cy="1498247"/>
          </a:xfrm>
        </p:grpSpPr>
        <p:sp>
          <p:nvSpPr>
            <p:cNvPr id="35" name="文本框 34"/>
            <p:cNvSpPr txBox="1"/>
            <p:nvPr/>
          </p:nvSpPr>
          <p:spPr>
            <a:xfrm>
              <a:off x="1291465" y="2496522"/>
              <a:ext cx="1196719" cy="149824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80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2</a:t>
              </a:r>
              <a:endParaRPr lang="zh-CN" altLang="en-US" sz="80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6" name="平行四边形 35"/>
            <p:cNvSpPr/>
            <p:nvPr/>
          </p:nvSpPr>
          <p:spPr>
            <a:xfrm rot="19932207">
              <a:off x="1249819" y="3137211"/>
              <a:ext cx="2954205" cy="834263"/>
            </a:xfrm>
            <a:prstGeom prst="parallelogram">
              <a:avLst>
                <a:gd name="adj" fmla="val 52774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 rot="19920000">
              <a:off x="1659410" y="3278569"/>
              <a:ext cx="2200746" cy="45295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网站总体设计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106156" y="2730808"/>
            <a:ext cx="2609524" cy="1323439"/>
            <a:chOff x="1249819" y="2496522"/>
            <a:chExt cx="2954205" cy="1498247"/>
          </a:xfrm>
        </p:grpSpPr>
        <p:sp>
          <p:nvSpPr>
            <p:cNvPr id="39" name="文本框 38"/>
            <p:cNvSpPr txBox="1"/>
            <p:nvPr/>
          </p:nvSpPr>
          <p:spPr>
            <a:xfrm>
              <a:off x="1291465" y="2496522"/>
              <a:ext cx="1196719" cy="149824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80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3</a:t>
              </a:r>
              <a:endParaRPr lang="zh-CN" altLang="en-US" sz="80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0" name="平行四边形 39"/>
            <p:cNvSpPr/>
            <p:nvPr/>
          </p:nvSpPr>
          <p:spPr>
            <a:xfrm rot="19932207">
              <a:off x="1249819" y="3137211"/>
              <a:ext cx="2954205" cy="834263"/>
            </a:xfrm>
            <a:prstGeom prst="parallelogram">
              <a:avLst>
                <a:gd name="adj" fmla="val 52774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 rot="19920000">
              <a:off x="1659410" y="3278569"/>
              <a:ext cx="2200746" cy="45295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前台展示页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635194" y="2730808"/>
            <a:ext cx="2609524" cy="1323439"/>
            <a:chOff x="1249819" y="2496522"/>
            <a:chExt cx="2954205" cy="1498247"/>
          </a:xfrm>
        </p:grpSpPr>
        <p:sp>
          <p:nvSpPr>
            <p:cNvPr id="43" name="文本框 42"/>
            <p:cNvSpPr txBox="1"/>
            <p:nvPr/>
          </p:nvSpPr>
          <p:spPr>
            <a:xfrm>
              <a:off x="1291465" y="2496522"/>
              <a:ext cx="1196719" cy="149824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80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4</a:t>
              </a:r>
              <a:endParaRPr lang="zh-CN" altLang="en-US" sz="80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4" name="平行四边形 43"/>
            <p:cNvSpPr/>
            <p:nvPr/>
          </p:nvSpPr>
          <p:spPr>
            <a:xfrm rot="19932207">
              <a:off x="1249819" y="3137211"/>
              <a:ext cx="2954205" cy="834263"/>
            </a:xfrm>
            <a:prstGeom prst="parallelogram">
              <a:avLst>
                <a:gd name="adj" fmla="val 52774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 rot="19920000">
              <a:off x="1659410" y="3278569"/>
              <a:ext cx="2200746" cy="45295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后台管理系统</a:t>
              </a: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2571743" y="5226434"/>
            <a:ext cx="704851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	</a:t>
            </a:r>
            <a:r>
              <a:rPr lang="zh-CN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懒人周末是一款个性化的内容推荐应用，推荐精致的周末生活方式。内容涵盖同城活动、美食、周边游、运动、度假、演唱会、话剧、音乐会、读书会、展览、户外、酒吧、购物、电影、公益等，部分活动在</a:t>
            </a:r>
            <a:r>
              <a:rPr lang="en-US" altLang="zh-CN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APP</a:t>
            </a:r>
            <a:r>
              <a:rPr lang="zh-CN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上预订会带来令人惊喜的超低折扣。</a:t>
            </a:r>
          </a:p>
          <a:p>
            <a:pPr algn="ctr"/>
            <a:r>
              <a:rPr lang="zh-CN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       在这里，每一个周末都是惊喜！</a:t>
            </a:r>
            <a:endParaRPr lang="en-US" altLang="zh-CN" sz="1100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632955" y="635064"/>
            <a:ext cx="2926090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dirty="0">
                <a:solidFill>
                  <a:schemeClr val="accent1"/>
                </a:solidFill>
                <a:latin typeface="Agency FB" panose="020B0503020202020204" pitchFamily="34" charset="0"/>
              </a:rPr>
              <a:t>CONTENTS</a:t>
            </a:r>
            <a:endParaRPr lang="zh-CN" altLang="en-US" sz="60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3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76124" y="2107066"/>
            <a:ext cx="2643868" cy="2643868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3379561" y="1279752"/>
            <a:ext cx="4298496" cy="4298496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8259355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9159243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10059130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6"/>
          <p:cNvSpPr/>
          <p:nvPr/>
        </p:nvSpPr>
        <p:spPr>
          <a:xfrm>
            <a:off x="8418650" y="3316194"/>
            <a:ext cx="260529" cy="225611"/>
          </a:xfrm>
          <a:custGeom>
            <a:avLst/>
            <a:gdLst>
              <a:gd name="connsiteX0" fmla="*/ 205065 w 605876"/>
              <a:gd name="connsiteY0" fmla="*/ 428776 h 524672"/>
              <a:gd name="connsiteX1" fmla="*/ 226551 w 605876"/>
              <a:gd name="connsiteY1" fmla="*/ 446081 h 524672"/>
              <a:gd name="connsiteX2" fmla="*/ 233109 w 605876"/>
              <a:gd name="connsiteY2" fmla="*/ 453684 h 524672"/>
              <a:gd name="connsiteX3" fmla="*/ 228349 w 605876"/>
              <a:gd name="connsiteY3" fmla="*/ 499196 h 524672"/>
              <a:gd name="connsiteX4" fmla="*/ 223377 w 605876"/>
              <a:gd name="connsiteY4" fmla="*/ 507538 h 524672"/>
              <a:gd name="connsiteX5" fmla="*/ 141188 w 605876"/>
              <a:gd name="connsiteY5" fmla="*/ 476282 h 524672"/>
              <a:gd name="connsiteX6" fmla="*/ 176835 w 605876"/>
              <a:gd name="connsiteY6" fmla="*/ 430241 h 524672"/>
              <a:gd name="connsiteX7" fmla="*/ 205065 w 605876"/>
              <a:gd name="connsiteY7" fmla="*/ 428776 h 524672"/>
              <a:gd name="connsiteX8" fmla="*/ 481191 w 605876"/>
              <a:gd name="connsiteY8" fmla="*/ 426712 h 524672"/>
              <a:gd name="connsiteX9" fmla="*/ 499583 w 605876"/>
              <a:gd name="connsiteY9" fmla="*/ 434333 h 524672"/>
              <a:gd name="connsiteX10" fmla="*/ 510478 w 605876"/>
              <a:gd name="connsiteY10" fmla="*/ 438454 h 524672"/>
              <a:gd name="connsiteX11" fmla="*/ 526874 w 605876"/>
              <a:gd name="connsiteY11" fmla="*/ 493716 h 524672"/>
              <a:gd name="connsiteX12" fmla="*/ 478851 w 605876"/>
              <a:gd name="connsiteY12" fmla="*/ 524041 h 524672"/>
              <a:gd name="connsiteX13" fmla="*/ 435059 w 605876"/>
              <a:gd name="connsiteY13" fmla="*/ 484629 h 524672"/>
              <a:gd name="connsiteX14" fmla="*/ 460022 w 605876"/>
              <a:gd name="connsiteY14" fmla="*/ 432008 h 524672"/>
              <a:gd name="connsiteX15" fmla="*/ 481191 w 605876"/>
              <a:gd name="connsiteY15" fmla="*/ 426712 h 524672"/>
              <a:gd name="connsiteX16" fmla="*/ 53061 w 605876"/>
              <a:gd name="connsiteY16" fmla="*/ 1 h 524672"/>
              <a:gd name="connsiteX17" fmla="*/ 98044 w 605876"/>
              <a:gd name="connsiteY17" fmla="*/ 2087 h 524672"/>
              <a:gd name="connsiteX18" fmla="*/ 147021 w 605876"/>
              <a:gd name="connsiteY18" fmla="*/ 21735 h 524672"/>
              <a:gd name="connsiteX19" fmla="*/ 159609 w 605876"/>
              <a:gd name="connsiteY19" fmla="*/ 48882 h 524672"/>
              <a:gd name="connsiteX20" fmla="*/ 576919 w 605876"/>
              <a:gd name="connsiteY20" fmla="*/ 34622 h 524672"/>
              <a:gd name="connsiteX21" fmla="*/ 604951 w 605876"/>
              <a:gd name="connsiteY21" fmla="*/ 62508 h 524672"/>
              <a:gd name="connsiteX22" fmla="*/ 551531 w 605876"/>
              <a:gd name="connsiteY22" fmla="*/ 185886 h 524672"/>
              <a:gd name="connsiteX23" fmla="*/ 509959 w 605876"/>
              <a:gd name="connsiteY23" fmla="*/ 288244 h 524672"/>
              <a:gd name="connsiteX24" fmla="*/ 501919 w 605876"/>
              <a:gd name="connsiteY24" fmla="*/ 295532 h 524672"/>
              <a:gd name="connsiteX25" fmla="*/ 486898 w 605876"/>
              <a:gd name="connsiteY25" fmla="*/ 302082 h 524672"/>
              <a:gd name="connsiteX26" fmla="*/ 487216 w 605876"/>
              <a:gd name="connsiteY26" fmla="*/ 302927 h 524672"/>
              <a:gd name="connsiteX27" fmla="*/ 212394 w 605876"/>
              <a:gd name="connsiteY27" fmla="*/ 303772 h 524672"/>
              <a:gd name="connsiteX28" fmla="*/ 198748 w 605876"/>
              <a:gd name="connsiteY28" fmla="*/ 360813 h 524672"/>
              <a:gd name="connsiteX29" fmla="*/ 533865 w 605876"/>
              <a:gd name="connsiteY29" fmla="*/ 360285 h 524672"/>
              <a:gd name="connsiteX30" fmla="*/ 533865 w 605876"/>
              <a:gd name="connsiteY30" fmla="*/ 403594 h 524672"/>
              <a:gd name="connsiteX31" fmla="*/ 167225 w 605876"/>
              <a:gd name="connsiteY31" fmla="*/ 406340 h 524672"/>
              <a:gd name="connsiteX32" fmla="*/ 145434 w 605876"/>
              <a:gd name="connsiteY32" fmla="*/ 377714 h 524672"/>
              <a:gd name="connsiteX33" fmla="*/ 181612 w 605876"/>
              <a:gd name="connsiteY33" fmla="*/ 279793 h 524672"/>
              <a:gd name="connsiteX34" fmla="*/ 181506 w 605876"/>
              <a:gd name="connsiteY34" fmla="*/ 279793 h 524672"/>
              <a:gd name="connsiteX35" fmla="*/ 131789 w 605876"/>
              <a:gd name="connsiteY35" fmla="*/ 122507 h 524672"/>
              <a:gd name="connsiteX36" fmla="*/ 98044 w 605876"/>
              <a:gd name="connsiteY36" fmla="*/ 47298 h 524672"/>
              <a:gd name="connsiteX37" fmla="*/ 30979 w 605876"/>
              <a:gd name="connsiteY37" fmla="*/ 45291 h 524672"/>
              <a:gd name="connsiteX38" fmla="*/ 20824 w 605876"/>
              <a:gd name="connsiteY38" fmla="*/ 47931 h 524672"/>
              <a:gd name="connsiteX39" fmla="*/ 10140 w 605876"/>
              <a:gd name="connsiteY39" fmla="*/ 8214 h 524672"/>
              <a:gd name="connsiteX40" fmla="*/ 53061 w 605876"/>
              <a:gd name="connsiteY40" fmla="*/ 1 h 52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5876" h="524672">
                <a:moveTo>
                  <a:pt x="205065" y="428776"/>
                </a:moveTo>
                <a:cubicBezTo>
                  <a:pt x="214175" y="431298"/>
                  <a:pt x="222161" y="436947"/>
                  <a:pt x="226551" y="446081"/>
                </a:cubicBezTo>
                <a:cubicBezTo>
                  <a:pt x="229089" y="448299"/>
                  <a:pt x="231310" y="450833"/>
                  <a:pt x="233109" y="453684"/>
                </a:cubicBezTo>
                <a:cubicBezTo>
                  <a:pt x="242100" y="468151"/>
                  <a:pt x="238186" y="486102"/>
                  <a:pt x="228349" y="499196"/>
                </a:cubicBezTo>
                <a:cubicBezTo>
                  <a:pt x="226974" y="502047"/>
                  <a:pt x="225493" y="504793"/>
                  <a:pt x="223377" y="507538"/>
                </a:cubicBezTo>
                <a:cubicBezTo>
                  <a:pt x="196721" y="542174"/>
                  <a:pt x="136746" y="520527"/>
                  <a:pt x="141188" y="476282"/>
                </a:cubicBezTo>
                <a:cubicBezTo>
                  <a:pt x="143198" y="455902"/>
                  <a:pt x="157690" y="437528"/>
                  <a:pt x="176835" y="430241"/>
                </a:cubicBezTo>
                <a:cubicBezTo>
                  <a:pt x="185721" y="426862"/>
                  <a:pt x="195955" y="426255"/>
                  <a:pt x="205065" y="428776"/>
                </a:cubicBezTo>
                <a:close/>
                <a:moveTo>
                  <a:pt x="481191" y="426712"/>
                </a:moveTo>
                <a:cubicBezTo>
                  <a:pt x="488080" y="427095"/>
                  <a:pt x="494506" y="429631"/>
                  <a:pt x="499583" y="434333"/>
                </a:cubicBezTo>
                <a:cubicBezTo>
                  <a:pt x="503391" y="435178"/>
                  <a:pt x="507093" y="436446"/>
                  <a:pt x="510478" y="438454"/>
                </a:cubicBezTo>
                <a:cubicBezTo>
                  <a:pt x="529201" y="449548"/>
                  <a:pt x="536499" y="474274"/>
                  <a:pt x="526874" y="493716"/>
                </a:cubicBezTo>
                <a:cubicBezTo>
                  <a:pt x="518517" y="510727"/>
                  <a:pt x="498102" y="524886"/>
                  <a:pt x="478851" y="524041"/>
                </a:cubicBezTo>
                <a:cubicBezTo>
                  <a:pt x="456743" y="522984"/>
                  <a:pt x="438655" y="505973"/>
                  <a:pt x="435059" y="484629"/>
                </a:cubicBezTo>
                <a:cubicBezTo>
                  <a:pt x="431568" y="464024"/>
                  <a:pt x="441723" y="442363"/>
                  <a:pt x="460022" y="432008"/>
                </a:cubicBezTo>
                <a:cubicBezTo>
                  <a:pt x="466951" y="428099"/>
                  <a:pt x="474302" y="426329"/>
                  <a:pt x="481191" y="426712"/>
                </a:cubicBezTo>
                <a:close/>
                <a:moveTo>
                  <a:pt x="53061" y="1"/>
                </a:moveTo>
                <a:cubicBezTo>
                  <a:pt x="68584" y="54"/>
                  <a:pt x="84451" y="1823"/>
                  <a:pt x="98044" y="2087"/>
                </a:cubicBezTo>
                <a:cubicBezTo>
                  <a:pt x="121634" y="2510"/>
                  <a:pt x="134433" y="1453"/>
                  <a:pt x="147021" y="21735"/>
                </a:cubicBezTo>
                <a:cubicBezTo>
                  <a:pt x="151887" y="29657"/>
                  <a:pt x="156013" y="38847"/>
                  <a:pt x="159609" y="48882"/>
                </a:cubicBezTo>
                <a:cubicBezTo>
                  <a:pt x="300405" y="43072"/>
                  <a:pt x="435700" y="56593"/>
                  <a:pt x="576919" y="34622"/>
                </a:cubicBezTo>
                <a:cubicBezTo>
                  <a:pt x="593315" y="31981"/>
                  <a:pt x="610028" y="44340"/>
                  <a:pt x="604951" y="62508"/>
                </a:cubicBezTo>
                <a:cubicBezTo>
                  <a:pt x="592363" y="106240"/>
                  <a:pt x="565811" y="142789"/>
                  <a:pt x="551531" y="185886"/>
                </a:cubicBezTo>
                <a:cubicBezTo>
                  <a:pt x="539154" y="223175"/>
                  <a:pt x="532279" y="255392"/>
                  <a:pt x="509959" y="288244"/>
                </a:cubicBezTo>
                <a:cubicBezTo>
                  <a:pt x="507632" y="291624"/>
                  <a:pt x="504881" y="293948"/>
                  <a:pt x="501919" y="295532"/>
                </a:cubicBezTo>
                <a:cubicBezTo>
                  <a:pt x="498217" y="299335"/>
                  <a:pt x="493351" y="302082"/>
                  <a:pt x="486898" y="302082"/>
                </a:cubicBezTo>
                <a:lnTo>
                  <a:pt x="487216" y="302927"/>
                </a:lnTo>
                <a:cubicBezTo>
                  <a:pt x="404282" y="309581"/>
                  <a:pt x="294481" y="328384"/>
                  <a:pt x="212394" y="303772"/>
                </a:cubicBezTo>
                <a:cubicBezTo>
                  <a:pt x="210067" y="323102"/>
                  <a:pt x="204990" y="342010"/>
                  <a:pt x="198748" y="360813"/>
                </a:cubicBezTo>
                <a:cubicBezTo>
                  <a:pt x="310348" y="359756"/>
                  <a:pt x="422371" y="356904"/>
                  <a:pt x="533865" y="360285"/>
                </a:cubicBezTo>
                <a:cubicBezTo>
                  <a:pt x="561898" y="361024"/>
                  <a:pt x="561686" y="402537"/>
                  <a:pt x="533865" y="403594"/>
                </a:cubicBezTo>
                <a:cubicBezTo>
                  <a:pt x="411899" y="408453"/>
                  <a:pt x="289298" y="405706"/>
                  <a:pt x="167225" y="406340"/>
                </a:cubicBezTo>
                <a:cubicBezTo>
                  <a:pt x="153157" y="406340"/>
                  <a:pt x="140780" y="391763"/>
                  <a:pt x="145434" y="377714"/>
                </a:cubicBezTo>
                <a:cubicBezTo>
                  <a:pt x="156542" y="344440"/>
                  <a:pt x="164793" y="310321"/>
                  <a:pt x="181612" y="279793"/>
                </a:cubicBezTo>
                <a:cubicBezTo>
                  <a:pt x="181506" y="279793"/>
                  <a:pt x="181506" y="279793"/>
                  <a:pt x="181506" y="279793"/>
                </a:cubicBezTo>
                <a:cubicBezTo>
                  <a:pt x="164369" y="227505"/>
                  <a:pt x="148291" y="174901"/>
                  <a:pt x="131789" y="122507"/>
                </a:cubicBezTo>
                <a:cubicBezTo>
                  <a:pt x="125230" y="101698"/>
                  <a:pt x="120470" y="57544"/>
                  <a:pt x="98044" y="47298"/>
                </a:cubicBezTo>
                <a:cubicBezTo>
                  <a:pt x="90957" y="44023"/>
                  <a:pt x="37854" y="42016"/>
                  <a:pt x="30979" y="45291"/>
                </a:cubicBezTo>
                <a:cubicBezTo>
                  <a:pt x="27488" y="46981"/>
                  <a:pt x="24632" y="47614"/>
                  <a:pt x="20824" y="47931"/>
                </a:cubicBezTo>
                <a:cubicBezTo>
                  <a:pt x="-439" y="49410"/>
                  <a:pt x="-7843" y="18037"/>
                  <a:pt x="10140" y="8214"/>
                </a:cubicBezTo>
                <a:cubicBezTo>
                  <a:pt x="22358" y="1612"/>
                  <a:pt x="37537" y="-52"/>
                  <a:pt x="53061" y="1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菱形 7"/>
          <p:cNvSpPr/>
          <p:nvPr/>
        </p:nvSpPr>
        <p:spPr>
          <a:xfrm>
            <a:off x="9318538" y="3298932"/>
            <a:ext cx="260530" cy="260137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菱形 8"/>
          <p:cNvSpPr/>
          <p:nvPr/>
        </p:nvSpPr>
        <p:spPr>
          <a:xfrm>
            <a:off x="10218425" y="3339369"/>
            <a:ext cx="260530" cy="179263"/>
          </a:xfrm>
          <a:custGeom>
            <a:avLst/>
            <a:gdLst>
              <a:gd name="T0" fmla="*/ 6771 w 6827"/>
              <a:gd name="T1" fmla="*/ 2140 h 4704"/>
              <a:gd name="T2" fmla="*/ 5664 w 6827"/>
              <a:gd name="T3" fmla="*/ 664 h 4704"/>
              <a:gd name="T4" fmla="*/ 5443 w 6827"/>
              <a:gd name="T5" fmla="*/ 554 h 4704"/>
              <a:gd name="T6" fmla="*/ 4613 w 6827"/>
              <a:gd name="T7" fmla="*/ 554 h 4704"/>
              <a:gd name="T8" fmla="*/ 4613 w 6827"/>
              <a:gd name="T9" fmla="*/ 277 h 4704"/>
              <a:gd name="T10" fmla="*/ 4336 w 6827"/>
              <a:gd name="T11" fmla="*/ 0 h 4704"/>
              <a:gd name="T12" fmla="*/ 830 w 6827"/>
              <a:gd name="T13" fmla="*/ 0 h 4704"/>
              <a:gd name="T14" fmla="*/ 554 w 6827"/>
              <a:gd name="T15" fmla="*/ 277 h 4704"/>
              <a:gd name="T16" fmla="*/ 554 w 6827"/>
              <a:gd name="T17" fmla="*/ 3505 h 4704"/>
              <a:gd name="T18" fmla="*/ 277 w 6827"/>
              <a:gd name="T19" fmla="*/ 3505 h 4704"/>
              <a:gd name="T20" fmla="*/ 0 w 6827"/>
              <a:gd name="T21" fmla="*/ 3782 h 4704"/>
              <a:gd name="T22" fmla="*/ 277 w 6827"/>
              <a:gd name="T23" fmla="*/ 4059 h 4704"/>
              <a:gd name="T24" fmla="*/ 830 w 6827"/>
              <a:gd name="T25" fmla="*/ 4059 h 4704"/>
              <a:gd name="T26" fmla="*/ 830 w 6827"/>
              <a:gd name="T27" fmla="*/ 4059 h 4704"/>
              <a:gd name="T28" fmla="*/ 831 w 6827"/>
              <a:gd name="T29" fmla="*/ 4059 h 4704"/>
              <a:gd name="T30" fmla="*/ 1519 w 6827"/>
              <a:gd name="T31" fmla="*/ 4059 h 4704"/>
              <a:gd name="T32" fmla="*/ 2399 w 6827"/>
              <a:gd name="T33" fmla="*/ 4704 h 4704"/>
              <a:gd name="T34" fmla="*/ 3279 w 6827"/>
              <a:gd name="T35" fmla="*/ 4059 h 4704"/>
              <a:gd name="T36" fmla="*/ 4102 w 6827"/>
              <a:gd name="T37" fmla="*/ 4059 h 4704"/>
              <a:gd name="T38" fmla="*/ 4982 w 6827"/>
              <a:gd name="T39" fmla="*/ 4704 h 4704"/>
              <a:gd name="T40" fmla="*/ 5862 w 6827"/>
              <a:gd name="T41" fmla="*/ 4059 h 4704"/>
              <a:gd name="T42" fmla="*/ 6550 w 6827"/>
              <a:gd name="T43" fmla="*/ 4059 h 4704"/>
              <a:gd name="T44" fmla="*/ 6827 w 6827"/>
              <a:gd name="T45" fmla="*/ 3782 h 4704"/>
              <a:gd name="T46" fmla="*/ 6827 w 6827"/>
              <a:gd name="T47" fmla="*/ 2306 h 4704"/>
              <a:gd name="T48" fmla="*/ 6771 w 6827"/>
              <a:gd name="T49" fmla="*/ 2140 h 4704"/>
              <a:gd name="T50" fmla="*/ 2399 w 6827"/>
              <a:gd name="T51" fmla="*/ 4151 h 4704"/>
              <a:gd name="T52" fmla="*/ 2030 w 6827"/>
              <a:gd name="T53" fmla="*/ 3782 h 4704"/>
              <a:gd name="T54" fmla="*/ 2399 w 6827"/>
              <a:gd name="T55" fmla="*/ 3413 h 4704"/>
              <a:gd name="T56" fmla="*/ 2768 w 6827"/>
              <a:gd name="T57" fmla="*/ 3782 h 4704"/>
              <a:gd name="T58" fmla="*/ 2399 w 6827"/>
              <a:gd name="T59" fmla="*/ 4151 h 4704"/>
              <a:gd name="T60" fmla="*/ 4059 w 6827"/>
              <a:gd name="T61" fmla="*/ 831 h 4704"/>
              <a:gd name="T62" fmla="*/ 4059 w 6827"/>
              <a:gd name="T63" fmla="*/ 3505 h 4704"/>
              <a:gd name="T64" fmla="*/ 3279 w 6827"/>
              <a:gd name="T65" fmla="*/ 3505 h 4704"/>
              <a:gd name="T66" fmla="*/ 2399 w 6827"/>
              <a:gd name="T67" fmla="*/ 2859 h 4704"/>
              <a:gd name="T68" fmla="*/ 1519 w 6827"/>
              <a:gd name="T69" fmla="*/ 3505 h 4704"/>
              <a:gd name="T70" fmla="*/ 1107 w 6827"/>
              <a:gd name="T71" fmla="*/ 3505 h 4704"/>
              <a:gd name="T72" fmla="*/ 1107 w 6827"/>
              <a:gd name="T73" fmla="*/ 554 h 4704"/>
              <a:gd name="T74" fmla="*/ 4059 w 6827"/>
              <a:gd name="T75" fmla="*/ 554 h 4704"/>
              <a:gd name="T76" fmla="*/ 4059 w 6827"/>
              <a:gd name="T77" fmla="*/ 831 h 4704"/>
              <a:gd name="T78" fmla="*/ 5351 w 6827"/>
              <a:gd name="T79" fmla="*/ 3782 h 4704"/>
              <a:gd name="T80" fmla="*/ 4982 w 6827"/>
              <a:gd name="T81" fmla="*/ 4151 h 4704"/>
              <a:gd name="T82" fmla="*/ 4613 w 6827"/>
              <a:gd name="T83" fmla="*/ 3782 h 4704"/>
              <a:gd name="T84" fmla="*/ 4982 w 6827"/>
              <a:gd name="T85" fmla="*/ 3413 h 4704"/>
              <a:gd name="T86" fmla="*/ 5351 w 6827"/>
              <a:gd name="T87" fmla="*/ 3782 h 4704"/>
              <a:gd name="T88" fmla="*/ 5351 w 6827"/>
              <a:gd name="T89" fmla="*/ 3782 h 4704"/>
              <a:gd name="T90" fmla="*/ 5351 w 6827"/>
              <a:gd name="T91" fmla="*/ 3782 h 4704"/>
              <a:gd name="T92" fmla="*/ 6273 w 6827"/>
              <a:gd name="T93" fmla="*/ 3505 h 4704"/>
              <a:gd name="T94" fmla="*/ 5862 w 6827"/>
              <a:gd name="T95" fmla="*/ 3505 h 4704"/>
              <a:gd name="T96" fmla="*/ 4982 w 6827"/>
              <a:gd name="T97" fmla="*/ 2859 h 4704"/>
              <a:gd name="T98" fmla="*/ 4613 w 6827"/>
              <a:gd name="T99" fmla="*/ 2937 h 4704"/>
              <a:gd name="T100" fmla="*/ 4613 w 6827"/>
              <a:gd name="T101" fmla="*/ 1107 h 4704"/>
              <a:gd name="T102" fmla="*/ 5305 w 6827"/>
              <a:gd name="T103" fmla="*/ 1107 h 4704"/>
              <a:gd name="T104" fmla="*/ 6273 w 6827"/>
              <a:gd name="T105" fmla="*/ 2398 h 4704"/>
              <a:gd name="T106" fmla="*/ 6273 w 6827"/>
              <a:gd name="T107" fmla="*/ 3505 h 4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827" h="4704">
                <a:moveTo>
                  <a:pt x="6771" y="2140"/>
                </a:moveTo>
                <a:lnTo>
                  <a:pt x="5664" y="664"/>
                </a:lnTo>
                <a:cubicBezTo>
                  <a:pt x="5612" y="595"/>
                  <a:pt x="5530" y="554"/>
                  <a:pt x="5443" y="554"/>
                </a:cubicBezTo>
                <a:lnTo>
                  <a:pt x="4613" y="554"/>
                </a:lnTo>
                <a:lnTo>
                  <a:pt x="4613" y="277"/>
                </a:lnTo>
                <a:cubicBezTo>
                  <a:pt x="4613" y="124"/>
                  <a:pt x="4489" y="0"/>
                  <a:pt x="4336" y="0"/>
                </a:cubicBezTo>
                <a:lnTo>
                  <a:pt x="830" y="0"/>
                </a:lnTo>
                <a:cubicBezTo>
                  <a:pt x="677" y="0"/>
                  <a:pt x="554" y="124"/>
                  <a:pt x="554" y="277"/>
                </a:cubicBezTo>
                <a:lnTo>
                  <a:pt x="554" y="3505"/>
                </a:lnTo>
                <a:lnTo>
                  <a:pt x="277" y="3505"/>
                </a:lnTo>
                <a:cubicBezTo>
                  <a:pt x="124" y="3505"/>
                  <a:pt x="0" y="3629"/>
                  <a:pt x="0" y="3782"/>
                </a:cubicBezTo>
                <a:cubicBezTo>
                  <a:pt x="0" y="3935"/>
                  <a:pt x="124" y="4059"/>
                  <a:pt x="277" y="4059"/>
                </a:cubicBezTo>
                <a:lnTo>
                  <a:pt x="830" y="4059"/>
                </a:lnTo>
                <a:cubicBezTo>
                  <a:pt x="830" y="4059"/>
                  <a:pt x="830" y="4059"/>
                  <a:pt x="830" y="4059"/>
                </a:cubicBezTo>
                <a:cubicBezTo>
                  <a:pt x="831" y="4059"/>
                  <a:pt x="831" y="4059"/>
                  <a:pt x="831" y="4059"/>
                </a:cubicBezTo>
                <a:lnTo>
                  <a:pt x="1519" y="4059"/>
                </a:lnTo>
                <a:cubicBezTo>
                  <a:pt x="1636" y="4433"/>
                  <a:pt x="1986" y="4704"/>
                  <a:pt x="2399" y="4704"/>
                </a:cubicBezTo>
                <a:cubicBezTo>
                  <a:pt x="2811" y="4704"/>
                  <a:pt x="3161" y="4433"/>
                  <a:pt x="3279" y="4059"/>
                </a:cubicBezTo>
                <a:lnTo>
                  <a:pt x="4102" y="4059"/>
                </a:lnTo>
                <a:cubicBezTo>
                  <a:pt x="4219" y="4433"/>
                  <a:pt x="4569" y="4704"/>
                  <a:pt x="4982" y="4704"/>
                </a:cubicBezTo>
                <a:cubicBezTo>
                  <a:pt x="5394" y="4704"/>
                  <a:pt x="5744" y="4433"/>
                  <a:pt x="5862" y="4059"/>
                </a:cubicBezTo>
                <a:lnTo>
                  <a:pt x="6550" y="4059"/>
                </a:lnTo>
                <a:cubicBezTo>
                  <a:pt x="6703" y="4059"/>
                  <a:pt x="6827" y="3935"/>
                  <a:pt x="6827" y="3782"/>
                </a:cubicBezTo>
                <a:lnTo>
                  <a:pt x="6827" y="2306"/>
                </a:lnTo>
                <a:cubicBezTo>
                  <a:pt x="6827" y="2246"/>
                  <a:pt x="6807" y="2188"/>
                  <a:pt x="6771" y="2140"/>
                </a:cubicBezTo>
                <a:close/>
                <a:moveTo>
                  <a:pt x="2399" y="4151"/>
                </a:moveTo>
                <a:cubicBezTo>
                  <a:pt x="2195" y="4151"/>
                  <a:pt x="2030" y="3985"/>
                  <a:pt x="2030" y="3782"/>
                </a:cubicBezTo>
                <a:cubicBezTo>
                  <a:pt x="2030" y="3578"/>
                  <a:pt x="2195" y="3413"/>
                  <a:pt x="2399" y="3413"/>
                </a:cubicBezTo>
                <a:cubicBezTo>
                  <a:pt x="2602" y="3413"/>
                  <a:pt x="2768" y="3578"/>
                  <a:pt x="2768" y="3782"/>
                </a:cubicBezTo>
                <a:cubicBezTo>
                  <a:pt x="2768" y="3985"/>
                  <a:pt x="2602" y="4151"/>
                  <a:pt x="2399" y="4151"/>
                </a:cubicBezTo>
                <a:close/>
                <a:moveTo>
                  <a:pt x="4059" y="831"/>
                </a:moveTo>
                <a:lnTo>
                  <a:pt x="4059" y="3505"/>
                </a:lnTo>
                <a:lnTo>
                  <a:pt x="3279" y="3505"/>
                </a:lnTo>
                <a:cubicBezTo>
                  <a:pt x="3161" y="3131"/>
                  <a:pt x="2811" y="2859"/>
                  <a:pt x="2399" y="2859"/>
                </a:cubicBezTo>
                <a:cubicBezTo>
                  <a:pt x="1986" y="2859"/>
                  <a:pt x="1636" y="3131"/>
                  <a:pt x="1519" y="3505"/>
                </a:cubicBezTo>
                <a:lnTo>
                  <a:pt x="1107" y="3505"/>
                </a:lnTo>
                <a:lnTo>
                  <a:pt x="1107" y="554"/>
                </a:lnTo>
                <a:lnTo>
                  <a:pt x="4059" y="554"/>
                </a:lnTo>
                <a:lnTo>
                  <a:pt x="4059" y="831"/>
                </a:lnTo>
                <a:close/>
                <a:moveTo>
                  <a:pt x="5351" y="3782"/>
                </a:moveTo>
                <a:cubicBezTo>
                  <a:pt x="5351" y="3985"/>
                  <a:pt x="5185" y="4151"/>
                  <a:pt x="4982" y="4151"/>
                </a:cubicBezTo>
                <a:cubicBezTo>
                  <a:pt x="4778" y="4151"/>
                  <a:pt x="4613" y="3985"/>
                  <a:pt x="4613" y="3782"/>
                </a:cubicBezTo>
                <a:cubicBezTo>
                  <a:pt x="4613" y="3578"/>
                  <a:pt x="4778" y="3413"/>
                  <a:pt x="4982" y="3413"/>
                </a:cubicBezTo>
                <a:cubicBezTo>
                  <a:pt x="5185" y="3413"/>
                  <a:pt x="5351" y="3578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lose/>
                <a:moveTo>
                  <a:pt x="6273" y="3505"/>
                </a:moveTo>
                <a:lnTo>
                  <a:pt x="5862" y="3505"/>
                </a:lnTo>
                <a:cubicBezTo>
                  <a:pt x="5744" y="3131"/>
                  <a:pt x="5394" y="2859"/>
                  <a:pt x="4982" y="2859"/>
                </a:cubicBezTo>
                <a:cubicBezTo>
                  <a:pt x="4850" y="2859"/>
                  <a:pt x="4726" y="2887"/>
                  <a:pt x="4613" y="2937"/>
                </a:cubicBezTo>
                <a:lnTo>
                  <a:pt x="4613" y="1107"/>
                </a:lnTo>
                <a:lnTo>
                  <a:pt x="5305" y="1107"/>
                </a:lnTo>
                <a:lnTo>
                  <a:pt x="6273" y="2398"/>
                </a:lnTo>
                <a:lnTo>
                  <a:pt x="6273" y="3505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69512" y="2321004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accent1"/>
                </a:solidFill>
                <a:latin typeface="Agency FB" panose="020B0503020202020204" pitchFamily="34" charset="0"/>
              </a:rPr>
              <a:t>1</a:t>
            </a:r>
            <a:endParaRPr lang="zh-CN" altLang="en-US" sz="138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76637" y="2784170"/>
            <a:ext cx="390434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dirty="0"/>
              <a:t>可行性分析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172950" y="3336931"/>
            <a:ext cx="2711716" cy="10903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dirty="0"/>
              <a:t>可行性分析从技术、经济、工程等方面进行调查研究和分析比较，为项目决策提供依据的一种综合性的系统分析方法。可行性分析应具有预见性、公正性、可靠性、科学性的特点。</a:t>
            </a:r>
            <a:endParaRPr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2004878" y="3291487"/>
            <a:ext cx="1215388" cy="400110"/>
          </a:xfrm>
          <a:prstGeom prst="rect">
            <a:avLst/>
          </a:prstGeom>
          <a:solidFill>
            <a:srgbClr val="FCFCFC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PART 01</a:t>
            </a:r>
            <a:endParaRPr lang="zh-CN" altLang="en-US" sz="2000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84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8" grpId="0" animBg="1"/>
      <p:bldP spid="15" grpId="0" animBg="1"/>
      <p:bldP spid="16" grpId="0" animBg="1"/>
      <p:bldP spid="10" grpId="0"/>
      <p:bldP spid="11" grpId="0"/>
      <p:bldP spid="12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869914" y="1876847"/>
            <a:ext cx="4005953" cy="791756"/>
            <a:chOff x="1327255" y="2034635"/>
            <a:chExt cx="4797909" cy="517661"/>
          </a:xfrm>
        </p:grpSpPr>
        <p:sp>
          <p:nvSpPr>
            <p:cNvPr id="33" name="文本框 32"/>
            <p:cNvSpPr txBox="1"/>
            <p:nvPr/>
          </p:nvSpPr>
          <p:spPr>
            <a:xfrm>
              <a:off x="1327255" y="2210207"/>
              <a:ext cx="3491628" cy="34208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902,000,000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327256" y="2034635"/>
              <a:ext cx="4797908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日登录用户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87125" y="299356"/>
            <a:ext cx="12126303" cy="6596744"/>
            <a:chOff x="387125" y="299356"/>
            <a:chExt cx="12126303" cy="6596744"/>
          </a:xfrm>
        </p:grpSpPr>
        <p:grpSp>
          <p:nvGrpSpPr>
            <p:cNvPr id="51" name="组合 50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59" name="菱形 58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菱形 59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900242" y="428399"/>
              <a:ext cx="7228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1869914" y="380547"/>
              <a:ext cx="5532873" cy="721564"/>
              <a:chOff x="1591893" y="323359"/>
              <a:chExt cx="5532873" cy="721564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1591894" y="323359"/>
                <a:ext cx="41981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2017</a:t>
                </a:r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微信使用率报告</a:t>
                </a: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591893" y="798702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2017 report on the use rate of WeChat</a:t>
                </a: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55" name="菱形 54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菱形 55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25B1CF-ABC0-43C9-8579-89AF02D60525}"/>
              </a:ext>
            </a:extLst>
          </p:cNvPr>
          <p:cNvGrpSpPr/>
          <p:nvPr/>
        </p:nvGrpSpPr>
        <p:grpSpPr>
          <a:xfrm>
            <a:off x="1869914" y="3420666"/>
            <a:ext cx="4005952" cy="795470"/>
            <a:chOff x="1327255" y="2034636"/>
            <a:chExt cx="4797909" cy="513825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D7366EA-58AC-482E-A463-6E92DA24C108}"/>
                </a:ext>
              </a:extLst>
            </p:cNvPr>
            <p:cNvSpPr txBox="1"/>
            <p:nvPr/>
          </p:nvSpPr>
          <p:spPr>
            <a:xfrm>
              <a:off x="1327255" y="2210493"/>
              <a:ext cx="3491628" cy="33796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120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分钟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6DFA2FA-A379-4517-B651-68A3359760F2}"/>
                </a:ext>
              </a:extLst>
            </p:cNvPr>
            <p:cNvSpPr txBox="1"/>
            <p:nvPr/>
          </p:nvSpPr>
          <p:spPr>
            <a:xfrm>
              <a:off x="1327256" y="2034636"/>
              <a:ext cx="4797908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日使用微信时长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4CD7C14-AEAF-4563-996C-9A84CB5D1601}"/>
              </a:ext>
            </a:extLst>
          </p:cNvPr>
          <p:cNvGrpSpPr/>
          <p:nvPr/>
        </p:nvGrpSpPr>
        <p:grpSpPr>
          <a:xfrm>
            <a:off x="1871243" y="5090475"/>
            <a:ext cx="4004623" cy="810839"/>
            <a:chOff x="1326661" y="2034635"/>
            <a:chExt cx="4798503" cy="646591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A4C843F-E75A-46FC-BA2B-898622876175}"/>
                </a:ext>
              </a:extLst>
            </p:cNvPr>
            <p:cNvSpPr txBox="1"/>
            <p:nvPr/>
          </p:nvSpPr>
          <p:spPr>
            <a:xfrm>
              <a:off x="1326661" y="2263992"/>
              <a:ext cx="3491627" cy="4172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50,000,000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70724E7-B0B6-4438-AB9E-42D8A1AE015F}"/>
                </a:ext>
              </a:extLst>
            </p:cNvPr>
            <p:cNvSpPr txBox="1"/>
            <p:nvPr/>
          </p:nvSpPr>
          <p:spPr>
            <a:xfrm>
              <a:off x="1327256" y="2034635"/>
              <a:ext cx="4797908" cy="2864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月活跃老年用户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A545765-E804-436D-BF98-5AB27FB4852F}"/>
              </a:ext>
            </a:extLst>
          </p:cNvPr>
          <p:cNvGrpSpPr/>
          <p:nvPr/>
        </p:nvGrpSpPr>
        <p:grpSpPr>
          <a:xfrm>
            <a:off x="6679052" y="5084625"/>
            <a:ext cx="4004128" cy="816686"/>
            <a:chOff x="1327253" y="2034635"/>
            <a:chExt cx="4797911" cy="647103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D7CF016-1383-468C-A4AA-ABFFC463B7FF}"/>
                </a:ext>
              </a:extLst>
            </p:cNvPr>
            <p:cNvSpPr txBox="1"/>
            <p:nvPr/>
          </p:nvSpPr>
          <p:spPr>
            <a:xfrm>
              <a:off x="1327253" y="2267164"/>
              <a:ext cx="3491628" cy="41457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62.9%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7C049CD-33A5-41B9-9806-1673F3586D45}"/>
                </a:ext>
              </a:extLst>
            </p:cNvPr>
            <p:cNvSpPr txBox="1"/>
            <p:nvPr/>
          </p:nvSpPr>
          <p:spPr>
            <a:xfrm>
              <a:off x="1327256" y="2034635"/>
              <a:ext cx="4797908" cy="2864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小程序产品覆盖率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80B378C-5CE5-495E-957C-76F0CBF29BB8}"/>
              </a:ext>
            </a:extLst>
          </p:cNvPr>
          <p:cNvGrpSpPr/>
          <p:nvPr/>
        </p:nvGrpSpPr>
        <p:grpSpPr>
          <a:xfrm>
            <a:off x="6677725" y="1876844"/>
            <a:ext cx="4007281" cy="748942"/>
            <a:chOff x="1325663" y="2034635"/>
            <a:chExt cx="4799501" cy="660731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AC79FD4-BA61-4F9F-82D6-D7A23E8157FA}"/>
                </a:ext>
              </a:extLst>
            </p:cNvPr>
            <p:cNvSpPr txBox="1"/>
            <p:nvPr/>
          </p:nvSpPr>
          <p:spPr>
            <a:xfrm>
              <a:off x="1325663" y="2233771"/>
              <a:ext cx="3491627" cy="4615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38,000,000,000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3204AE1-D29B-4E1C-B1AD-64EB75D2AB49}"/>
                </a:ext>
              </a:extLst>
            </p:cNvPr>
            <p:cNvSpPr txBox="1"/>
            <p:nvPr/>
          </p:nvSpPr>
          <p:spPr>
            <a:xfrm>
              <a:off x="1327256" y="2034635"/>
              <a:ext cx="4797908" cy="2864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日消息发送次数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D0F4250-F1AE-4AE2-8222-2EDBFC74CB83}"/>
              </a:ext>
            </a:extLst>
          </p:cNvPr>
          <p:cNvGrpSpPr/>
          <p:nvPr/>
        </p:nvGrpSpPr>
        <p:grpSpPr>
          <a:xfrm>
            <a:off x="6677724" y="3414818"/>
            <a:ext cx="4007281" cy="759976"/>
            <a:chOff x="1325662" y="2034635"/>
            <a:chExt cx="4799502" cy="488360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D5413B11-7E07-48D2-AA6B-B64E4C4A56EC}"/>
                </a:ext>
              </a:extLst>
            </p:cNvPr>
            <p:cNvSpPr txBox="1"/>
            <p:nvPr/>
          </p:nvSpPr>
          <p:spPr>
            <a:xfrm>
              <a:off x="1325662" y="2186774"/>
              <a:ext cx="3491628" cy="33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115,000,000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2002BD2B-585D-4191-8866-03FA107FB072}"/>
                </a:ext>
              </a:extLst>
            </p:cNvPr>
            <p:cNvSpPr txBox="1"/>
            <p:nvPr/>
          </p:nvSpPr>
          <p:spPr>
            <a:xfrm>
              <a:off x="1327256" y="2034635"/>
              <a:ext cx="4797908" cy="2864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微信运动日活跃用户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387125" y="299356"/>
            <a:ext cx="12126303" cy="6596744"/>
            <a:chOff x="387125" y="299356"/>
            <a:chExt cx="12126303" cy="6596744"/>
          </a:xfrm>
        </p:grpSpPr>
        <p:grpSp>
          <p:nvGrpSpPr>
            <p:cNvPr id="76" name="组合 75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84" name="菱形 83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菱形 84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7" name="文本框 76"/>
            <p:cNvSpPr txBox="1"/>
            <p:nvPr/>
          </p:nvSpPr>
          <p:spPr>
            <a:xfrm>
              <a:off x="900242" y="428399"/>
              <a:ext cx="7228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1869914" y="380547"/>
              <a:ext cx="5532873" cy="721564"/>
              <a:chOff x="1591893" y="323359"/>
              <a:chExt cx="5532873" cy="721564"/>
            </a:xfrm>
          </p:grpSpPr>
          <p:sp>
            <p:nvSpPr>
              <p:cNvPr id="82" name="文本框 81"/>
              <p:cNvSpPr txBox="1"/>
              <p:nvPr/>
            </p:nvSpPr>
            <p:spPr>
              <a:xfrm>
                <a:off x="1591894" y="323359"/>
                <a:ext cx="4198105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可行性分析</a:t>
                </a:r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1591893" y="798702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feasibility analysis</a:t>
                </a: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80" name="菱形 79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菱形 80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3" name="e51329a9-628c-411f-ae28-1db188862d6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368F086-E473-4C02-A30F-C6B4916B155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638250" y="1886774"/>
            <a:ext cx="2934549" cy="3805177"/>
            <a:chOff x="4705499" y="1760958"/>
            <a:chExt cx="2934549" cy="3805177"/>
          </a:xfrm>
        </p:grpSpPr>
        <p:grpSp>
          <p:nvGrpSpPr>
            <p:cNvPr id="114" name="išľïďè">
              <a:extLst>
                <a:ext uri="{FF2B5EF4-FFF2-40B4-BE49-F238E27FC236}">
                  <a16:creationId xmlns:a16="http://schemas.microsoft.com/office/drawing/2014/main" id="{2DE09591-80D4-4909-BA29-1F24F3D5317A}"/>
                </a:ext>
              </a:extLst>
            </p:cNvPr>
            <p:cNvGrpSpPr/>
            <p:nvPr/>
          </p:nvGrpSpPr>
          <p:grpSpPr>
            <a:xfrm rot="20615408">
              <a:off x="4705499" y="1760958"/>
              <a:ext cx="2934549" cy="3805177"/>
              <a:chOff x="4722996" y="2167445"/>
              <a:chExt cx="2934549" cy="3805177"/>
            </a:xfrm>
          </p:grpSpPr>
          <p:sp>
            <p:nvSpPr>
              <p:cNvPr id="116" name="iṩļîdè">
                <a:extLst>
                  <a:ext uri="{FF2B5EF4-FFF2-40B4-BE49-F238E27FC236}">
                    <a16:creationId xmlns:a16="http://schemas.microsoft.com/office/drawing/2014/main" id="{B7EC1271-E95F-4CD3-AC3B-9E45799573E4}"/>
                  </a:ext>
                </a:extLst>
              </p:cNvPr>
              <p:cNvSpPr>
                <a:spLocks/>
              </p:cNvSpPr>
              <p:nvPr/>
            </p:nvSpPr>
            <p:spPr bwMode="gray">
              <a:xfrm flipH="1">
                <a:off x="4722996" y="4779331"/>
                <a:ext cx="2161276" cy="675920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ṡlïḍe">
                <a:extLst>
                  <a:ext uri="{FF2B5EF4-FFF2-40B4-BE49-F238E27FC236}">
                    <a16:creationId xmlns:a16="http://schemas.microsoft.com/office/drawing/2014/main" id="{E04934DF-BC4E-4942-AD4D-0E0B332DD3AF}"/>
                  </a:ext>
                </a:extLst>
              </p:cNvPr>
              <p:cNvSpPr>
                <a:spLocks/>
              </p:cNvSpPr>
              <p:nvPr/>
            </p:nvSpPr>
            <p:spPr bwMode="gray">
              <a:xfrm rot="18000000" flipH="1">
                <a:off x="5756352" y="4555415"/>
                <a:ext cx="2159883" cy="674531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iṣḻïďé">
                <a:extLst>
                  <a:ext uri="{FF2B5EF4-FFF2-40B4-BE49-F238E27FC236}">
                    <a16:creationId xmlns:a16="http://schemas.microsoft.com/office/drawing/2014/main" id="{3C91A306-162E-482B-9990-22FCE3A7690D}"/>
                  </a:ext>
                </a:extLst>
              </p:cNvPr>
              <p:cNvSpPr>
                <a:spLocks/>
              </p:cNvSpPr>
              <p:nvPr/>
            </p:nvSpPr>
            <p:spPr bwMode="gray">
              <a:xfrm rot="14400000" flipH="1">
                <a:off x="6044237" y="3416364"/>
                <a:ext cx="2159884" cy="674529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$ļíďè">
                <a:extLst>
                  <a:ext uri="{FF2B5EF4-FFF2-40B4-BE49-F238E27FC236}">
                    <a16:creationId xmlns:a16="http://schemas.microsoft.com/office/drawing/2014/main" id="{9D0B92D2-0978-4BB1-B7A6-CA831359367B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 flipH="1">
                <a:off x="5496269" y="2651434"/>
                <a:ext cx="2161276" cy="674531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ṥlíḓé">
                <a:extLst>
                  <a:ext uri="{FF2B5EF4-FFF2-40B4-BE49-F238E27FC236}">
                    <a16:creationId xmlns:a16="http://schemas.microsoft.com/office/drawing/2014/main" id="{49628616-F61B-406A-8858-B7BAC718007C}"/>
                  </a:ext>
                </a:extLst>
              </p:cNvPr>
              <p:cNvSpPr>
                <a:spLocks/>
              </p:cNvSpPr>
              <p:nvPr/>
            </p:nvSpPr>
            <p:spPr bwMode="gray">
              <a:xfrm rot="7200000" flipH="1">
                <a:off x="4401726" y="2910121"/>
                <a:ext cx="2159884" cy="674531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Sḷíďe">
                <a:extLst>
                  <a:ext uri="{FF2B5EF4-FFF2-40B4-BE49-F238E27FC236}">
                    <a16:creationId xmlns:a16="http://schemas.microsoft.com/office/drawing/2014/main" id="{04863CEA-414C-4BEA-9213-0635812F7D31}"/>
                  </a:ext>
                </a:extLst>
              </p:cNvPr>
              <p:cNvSpPr>
                <a:spLocks/>
              </p:cNvSpPr>
              <p:nvPr/>
            </p:nvSpPr>
            <p:spPr bwMode="gray">
              <a:xfrm rot="3600000" flipH="1">
                <a:off x="4111056" y="3974068"/>
                <a:ext cx="2161274" cy="675920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15" name="ïsļïḓé">
              <a:extLst>
                <a:ext uri="{FF2B5EF4-FFF2-40B4-BE49-F238E27FC236}">
                  <a16:creationId xmlns:a16="http://schemas.microsoft.com/office/drawing/2014/main" id="{C20900E0-A2B0-4C4F-BF06-7A17BFB9FA65}"/>
                </a:ext>
              </a:extLst>
            </p:cNvPr>
            <p:cNvSpPr>
              <a:spLocks/>
            </p:cNvSpPr>
            <p:nvPr/>
          </p:nvSpPr>
          <p:spPr bwMode="gray">
            <a:xfrm flipH="1">
              <a:off x="5317696" y="2826545"/>
              <a:ext cx="1673999" cy="1674001"/>
            </a:xfrm>
            <a:prstGeom prst="ellipse">
              <a:avLst/>
            </a:prstGeom>
            <a:blipFill>
              <a:blip r:embed="rId4"/>
              <a:srcRect/>
              <a:stretch>
                <a:fillRect l="-25190" r="-24810"/>
              </a:stretch>
            </a:blip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 anchorCtr="1">
              <a:normAutofit/>
            </a:bodyPr>
            <a:lstStyle/>
            <a:p>
              <a:pPr algn="ctr"/>
              <a:endParaRPr lang="zh-CN" altLang="en-US" sz="1600" b="1" dirty="0"/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11677822-8E98-4BDB-A5D2-F9D4575A4CEA}"/>
              </a:ext>
            </a:extLst>
          </p:cNvPr>
          <p:cNvGrpSpPr/>
          <p:nvPr/>
        </p:nvGrpSpPr>
        <p:grpSpPr>
          <a:xfrm>
            <a:off x="8081760" y="1928734"/>
            <a:ext cx="2757695" cy="851900"/>
            <a:chOff x="1541719" y="2349127"/>
            <a:chExt cx="2757695" cy="851900"/>
          </a:xfrm>
        </p:grpSpPr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6DAC861B-03D6-440A-833B-F2E084EEC34D}"/>
                </a:ext>
              </a:extLst>
            </p:cNvPr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娱乐活动的枯燥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E8852B96-8351-493A-98B2-704F19B88A65}"/>
                </a:ext>
              </a:extLst>
            </p:cNvPr>
            <p:cNvSpPr txBox="1"/>
            <p:nvPr/>
          </p:nvSpPr>
          <p:spPr>
            <a:xfrm>
              <a:off x="1541719" y="2687681"/>
              <a:ext cx="2757695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据统计，多数人宅在家的主要原因是因为没有有趣的娱乐活动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CC473DB8-9230-4711-BAAD-EDD54F7B33EC}"/>
              </a:ext>
            </a:extLst>
          </p:cNvPr>
          <p:cNvGrpSpPr/>
          <p:nvPr/>
        </p:nvGrpSpPr>
        <p:grpSpPr>
          <a:xfrm>
            <a:off x="8081760" y="3336502"/>
            <a:ext cx="2757695" cy="622991"/>
            <a:chOff x="1541719" y="2349127"/>
            <a:chExt cx="2757695" cy="622991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9575E488-DB4C-48A9-8770-F06462783B4D}"/>
                </a:ext>
              </a:extLst>
            </p:cNvPr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美好周末的浪费</a:t>
              </a: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86E3E4A5-888B-490C-B5AD-9B51FDE5CFEC}"/>
                </a:ext>
              </a:extLst>
            </p:cNvPr>
            <p:cNvSpPr txBox="1"/>
            <p:nvPr/>
          </p:nvSpPr>
          <p:spPr>
            <a:xfrm>
              <a:off x="1541719" y="2687681"/>
              <a:ext cx="2757695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美好的周末就应该出去浪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9569CA59-38EA-48AA-87B4-B146177FFAC2}"/>
              </a:ext>
            </a:extLst>
          </p:cNvPr>
          <p:cNvGrpSpPr/>
          <p:nvPr/>
        </p:nvGrpSpPr>
        <p:grpSpPr>
          <a:xfrm>
            <a:off x="8081760" y="4744269"/>
            <a:ext cx="2757695" cy="851900"/>
            <a:chOff x="1541719" y="2349127"/>
            <a:chExt cx="2757695" cy="851900"/>
          </a:xfrm>
        </p:grpSpPr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43AEFAE8-66BF-414F-A612-971F4FDF5142}"/>
                </a:ext>
              </a:extLst>
            </p:cNvPr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新商家的知名度</a:t>
              </a: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2C28ECBC-5B85-4E79-A161-D774DAB1BC3D}"/>
                </a:ext>
              </a:extLst>
            </p:cNvPr>
            <p:cNvSpPr txBox="1"/>
            <p:nvPr/>
          </p:nvSpPr>
          <p:spPr>
            <a:xfrm>
              <a:off x="1541719" y="2687681"/>
              <a:ext cx="2757695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商家可在本站进行商业推广，提升知名度，招揽顾客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6809B869-5257-4EFE-B1B3-639DB02C1FFB}"/>
              </a:ext>
            </a:extLst>
          </p:cNvPr>
          <p:cNvGrpSpPr/>
          <p:nvPr/>
        </p:nvGrpSpPr>
        <p:grpSpPr>
          <a:xfrm>
            <a:off x="1352545" y="1928734"/>
            <a:ext cx="2757695" cy="851900"/>
            <a:chOff x="1541719" y="2349127"/>
            <a:chExt cx="2757695" cy="851900"/>
          </a:xfrm>
        </p:grpSpPr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DA9D020E-3B9B-4E6E-BF12-545EC7373E66}"/>
                </a:ext>
              </a:extLst>
            </p:cNvPr>
            <p:cNvSpPr txBox="1"/>
            <p:nvPr/>
          </p:nvSpPr>
          <p:spPr>
            <a:xfrm>
              <a:off x="2165633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移动端的快速发展</a:t>
              </a: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4544B271-43F2-41EF-9BF0-87C77C5B12B1}"/>
                </a:ext>
              </a:extLst>
            </p:cNvPr>
            <p:cNvSpPr txBox="1"/>
            <p:nvPr/>
          </p:nvSpPr>
          <p:spPr>
            <a:xfrm>
              <a:off x="1541719" y="2687681"/>
              <a:ext cx="2757695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近两年，移动端的快速发展致使移动端的网页浏览量远超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PC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端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96939E78-45AF-4131-9E9B-647E84A3AE97}"/>
              </a:ext>
            </a:extLst>
          </p:cNvPr>
          <p:cNvGrpSpPr/>
          <p:nvPr/>
        </p:nvGrpSpPr>
        <p:grpSpPr>
          <a:xfrm>
            <a:off x="1352545" y="3336502"/>
            <a:ext cx="2757695" cy="851900"/>
            <a:chOff x="1541719" y="2349127"/>
            <a:chExt cx="2757695" cy="851900"/>
          </a:xfrm>
        </p:grpSpPr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01DA01C9-4ADF-4792-8554-EA329478C58B}"/>
                </a:ext>
              </a:extLst>
            </p:cNvPr>
            <p:cNvSpPr txBox="1"/>
            <p:nvPr/>
          </p:nvSpPr>
          <p:spPr>
            <a:xfrm>
              <a:off x="2165633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微信小程序的大热</a:t>
              </a: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46F64690-4A97-4308-B5A3-2B8C96BCE601}"/>
                </a:ext>
              </a:extLst>
            </p:cNvPr>
            <p:cNvSpPr txBox="1"/>
            <p:nvPr/>
          </p:nvSpPr>
          <p:spPr>
            <a:xfrm>
              <a:off x="1541719" y="2687681"/>
              <a:ext cx="2757695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最大入口、流量红利，后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APP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时代，小程序类轻型应用已成趋势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95994333-F9D0-4663-B007-21D5BE6909F5}"/>
              </a:ext>
            </a:extLst>
          </p:cNvPr>
          <p:cNvGrpSpPr/>
          <p:nvPr/>
        </p:nvGrpSpPr>
        <p:grpSpPr>
          <a:xfrm>
            <a:off x="1352545" y="4744269"/>
            <a:ext cx="2757695" cy="851900"/>
            <a:chOff x="1541719" y="2349127"/>
            <a:chExt cx="2757695" cy="851900"/>
          </a:xfrm>
        </p:grpSpPr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9B23CF8D-10BD-4BF6-AF99-DC4503B7F07A}"/>
                </a:ext>
              </a:extLst>
            </p:cNvPr>
            <p:cNvSpPr txBox="1"/>
            <p:nvPr/>
          </p:nvSpPr>
          <p:spPr>
            <a:xfrm>
              <a:off x="2165633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‘低头族’的出现</a:t>
              </a: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DD703738-D863-4B0B-99F3-3CADAE8D2550}"/>
                </a:ext>
              </a:extLst>
            </p:cNvPr>
            <p:cNvSpPr txBox="1"/>
            <p:nvPr/>
          </p:nvSpPr>
          <p:spPr>
            <a:xfrm>
              <a:off x="1541719" y="2687681"/>
              <a:ext cx="2757695" cy="5133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只顾低头看手机而逐渐降低了社交能力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498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76124" y="2107066"/>
            <a:ext cx="2643868" cy="2643868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3379561" y="1279752"/>
            <a:ext cx="4298496" cy="4298496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8259355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9159243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10059130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6"/>
          <p:cNvSpPr/>
          <p:nvPr/>
        </p:nvSpPr>
        <p:spPr>
          <a:xfrm>
            <a:off x="8418650" y="3316194"/>
            <a:ext cx="260529" cy="225611"/>
          </a:xfrm>
          <a:custGeom>
            <a:avLst/>
            <a:gdLst>
              <a:gd name="connsiteX0" fmla="*/ 205065 w 605876"/>
              <a:gd name="connsiteY0" fmla="*/ 428776 h 524672"/>
              <a:gd name="connsiteX1" fmla="*/ 226551 w 605876"/>
              <a:gd name="connsiteY1" fmla="*/ 446081 h 524672"/>
              <a:gd name="connsiteX2" fmla="*/ 233109 w 605876"/>
              <a:gd name="connsiteY2" fmla="*/ 453684 h 524672"/>
              <a:gd name="connsiteX3" fmla="*/ 228349 w 605876"/>
              <a:gd name="connsiteY3" fmla="*/ 499196 h 524672"/>
              <a:gd name="connsiteX4" fmla="*/ 223377 w 605876"/>
              <a:gd name="connsiteY4" fmla="*/ 507538 h 524672"/>
              <a:gd name="connsiteX5" fmla="*/ 141188 w 605876"/>
              <a:gd name="connsiteY5" fmla="*/ 476282 h 524672"/>
              <a:gd name="connsiteX6" fmla="*/ 176835 w 605876"/>
              <a:gd name="connsiteY6" fmla="*/ 430241 h 524672"/>
              <a:gd name="connsiteX7" fmla="*/ 205065 w 605876"/>
              <a:gd name="connsiteY7" fmla="*/ 428776 h 524672"/>
              <a:gd name="connsiteX8" fmla="*/ 481191 w 605876"/>
              <a:gd name="connsiteY8" fmla="*/ 426712 h 524672"/>
              <a:gd name="connsiteX9" fmla="*/ 499583 w 605876"/>
              <a:gd name="connsiteY9" fmla="*/ 434333 h 524672"/>
              <a:gd name="connsiteX10" fmla="*/ 510478 w 605876"/>
              <a:gd name="connsiteY10" fmla="*/ 438454 h 524672"/>
              <a:gd name="connsiteX11" fmla="*/ 526874 w 605876"/>
              <a:gd name="connsiteY11" fmla="*/ 493716 h 524672"/>
              <a:gd name="connsiteX12" fmla="*/ 478851 w 605876"/>
              <a:gd name="connsiteY12" fmla="*/ 524041 h 524672"/>
              <a:gd name="connsiteX13" fmla="*/ 435059 w 605876"/>
              <a:gd name="connsiteY13" fmla="*/ 484629 h 524672"/>
              <a:gd name="connsiteX14" fmla="*/ 460022 w 605876"/>
              <a:gd name="connsiteY14" fmla="*/ 432008 h 524672"/>
              <a:gd name="connsiteX15" fmla="*/ 481191 w 605876"/>
              <a:gd name="connsiteY15" fmla="*/ 426712 h 524672"/>
              <a:gd name="connsiteX16" fmla="*/ 53061 w 605876"/>
              <a:gd name="connsiteY16" fmla="*/ 1 h 524672"/>
              <a:gd name="connsiteX17" fmla="*/ 98044 w 605876"/>
              <a:gd name="connsiteY17" fmla="*/ 2087 h 524672"/>
              <a:gd name="connsiteX18" fmla="*/ 147021 w 605876"/>
              <a:gd name="connsiteY18" fmla="*/ 21735 h 524672"/>
              <a:gd name="connsiteX19" fmla="*/ 159609 w 605876"/>
              <a:gd name="connsiteY19" fmla="*/ 48882 h 524672"/>
              <a:gd name="connsiteX20" fmla="*/ 576919 w 605876"/>
              <a:gd name="connsiteY20" fmla="*/ 34622 h 524672"/>
              <a:gd name="connsiteX21" fmla="*/ 604951 w 605876"/>
              <a:gd name="connsiteY21" fmla="*/ 62508 h 524672"/>
              <a:gd name="connsiteX22" fmla="*/ 551531 w 605876"/>
              <a:gd name="connsiteY22" fmla="*/ 185886 h 524672"/>
              <a:gd name="connsiteX23" fmla="*/ 509959 w 605876"/>
              <a:gd name="connsiteY23" fmla="*/ 288244 h 524672"/>
              <a:gd name="connsiteX24" fmla="*/ 501919 w 605876"/>
              <a:gd name="connsiteY24" fmla="*/ 295532 h 524672"/>
              <a:gd name="connsiteX25" fmla="*/ 486898 w 605876"/>
              <a:gd name="connsiteY25" fmla="*/ 302082 h 524672"/>
              <a:gd name="connsiteX26" fmla="*/ 487216 w 605876"/>
              <a:gd name="connsiteY26" fmla="*/ 302927 h 524672"/>
              <a:gd name="connsiteX27" fmla="*/ 212394 w 605876"/>
              <a:gd name="connsiteY27" fmla="*/ 303772 h 524672"/>
              <a:gd name="connsiteX28" fmla="*/ 198748 w 605876"/>
              <a:gd name="connsiteY28" fmla="*/ 360813 h 524672"/>
              <a:gd name="connsiteX29" fmla="*/ 533865 w 605876"/>
              <a:gd name="connsiteY29" fmla="*/ 360285 h 524672"/>
              <a:gd name="connsiteX30" fmla="*/ 533865 w 605876"/>
              <a:gd name="connsiteY30" fmla="*/ 403594 h 524672"/>
              <a:gd name="connsiteX31" fmla="*/ 167225 w 605876"/>
              <a:gd name="connsiteY31" fmla="*/ 406340 h 524672"/>
              <a:gd name="connsiteX32" fmla="*/ 145434 w 605876"/>
              <a:gd name="connsiteY32" fmla="*/ 377714 h 524672"/>
              <a:gd name="connsiteX33" fmla="*/ 181612 w 605876"/>
              <a:gd name="connsiteY33" fmla="*/ 279793 h 524672"/>
              <a:gd name="connsiteX34" fmla="*/ 181506 w 605876"/>
              <a:gd name="connsiteY34" fmla="*/ 279793 h 524672"/>
              <a:gd name="connsiteX35" fmla="*/ 131789 w 605876"/>
              <a:gd name="connsiteY35" fmla="*/ 122507 h 524672"/>
              <a:gd name="connsiteX36" fmla="*/ 98044 w 605876"/>
              <a:gd name="connsiteY36" fmla="*/ 47298 h 524672"/>
              <a:gd name="connsiteX37" fmla="*/ 30979 w 605876"/>
              <a:gd name="connsiteY37" fmla="*/ 45291 h 524672"/>
              <a:gd name="connsiteX38" fmla="*/ 20824 w 605876"/>
              <a:gd name="connsiteY38" fmla="*/ 47931 h 524672"/>
              <a:gd name="connsiteX39" fmla="*/ 10140 w 605876"/>
              <a:gd name="connsiteY39" fmla="*/ 8214 h 524672"/>
              <a:gd name="connsiteX40" fmla="*/ 53061 w 605876"/>
              <a:gd name="connsiteY40" fmla="*/ 1 h 52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5876" h="524672">
                <a:moveTo>
                  <a:pt x="205065" y="428776"/>
                </a:moveTo>
                <a:cubicBezTo>
                  <a:pt x="214175" y="431298"/>
                  <a:pt x="222161" y="436947"/>
                  <a:pt x="226551" y="446081"/>
                </a:cubicBezTo>
                <a:cubicBezTo>
                  <a:pt x="229089" y="448299"/>
                  <a:pt x="231310" y="450833"/>
                  <a:pt x="233109" y="453684"/>
                </a:cubicBezTo>
                <a:cubicBezTo>
                  <a:pt x="242100" y="468151"/>
                  <a:pt x="238186" y="486102"/>
                  <a:pt x="228349" y="499196"/>
                </a:cubicBezTo>
                <a:cubicBezTo>
                  <a:pt x="226974" y="502047"/>
                  <a:pt x="225493" y="504793"/>
                  <a:pt x="223377" y="507538"/>
                </a:cubicBezTo>
                <a:cubicBezTo>
                  <a:pt x="196721" y="542174"/>
                  <a:pt x="136746" y="520527"/>
                  <a:pt x="141188" y="476282"/>
                </a:cubicBezTo>
                <a:cubicBezTo>
                  <a:pt x="143198" y="455902"/>
                  <a:pt x="157690" y="437528"/>
                  <a:pt x="176835" y="430241"/>
                </a:cubicBezTo>
                <a:cubicBezTo>
                  <a:pt x="185721" y="426862"/>
                  <a:pt x="195955" y="426255"/>
                  <a:pt x="205065" y="428776"/>
                </a:cubicBezTo>
                <a:close/>
                <a:moveTo>
                  <a:pt x="481191" y="426712"/>
                </a:moveTo>
                <a:cubicBezTo>
                  <a:pt x="488080" y="427095"/>
                  <a:pt x="494506" y="429631"/>
                  <a:pt x="499583" y="434333"/>
                </a:cubicBezTo>
                <a:cubicBezTo>
                  <a:pt x="503391" y="435178"/>
                  <a:pt x="507093" y="436446"/>
                  <a:pt x="510478" y="438454"/>
                </a:cubicBezTo>
                <a:cubicBezTo>
                  <a:pt x="529201" y="449548"/>
                  <a:pt x="536499" y="474274"/>
                  <a:pt x="526874" y="493716"/>
                </a:cubicBezTo>
                <a:cubicBezTo>
                  <a:pt x="518517" y="510727"/>
                  <a:pt x="498102" y="524886"/>
                  <a:pt x="478851" y="524041"/>
                </a:cubicBezTo>
                <a:cubicBezTo>
                  <a:pt x="456743" y="522984"/>
                  <a:pt x="438655" y="505973"/>
                  <a:pt x="435059" y="484629"/>
                </a:cubicBezTo>
                <a:cubicBezTo>
                  <a:pt x="431568" y="464024"/>
                  <a:pt x="441723" y="442363"/>
                  <a:pt x="460022" y="432008"/>
                </a:cubicBezTo>
                <a:cubicBezTo>
                  <a:pt x="466951" y="428099"/>
                  <a:pt x="474302" y="426329"/>
                  <a:pt x="481191" y="426712"/>
                </a:cubicBezTo>
                <a:close/>
                <a:moveTo>
                  <a:pt x="53061" y="1"/>
                </a:moveTo>
                <a:cubicBezTo>
                  <a:pt x="68584" y="54"/>
                  <a:pt x="84451" y="1823"/>
                  <a:pt x="98044" y="2087"/>
                </a:cubicBezTo>
                <a:cubicBezTo>
                  <a:pt x="121634" y="2510"/>
                  <a:pt x="134433" y="1453"/>
                  <a:pt x="147021" y="21735"/>
                </a:cubicBezTo>
                <a:cubicBezTo>
                  <a:pt x="151887" y="29657"/>
                  <a:pt x="156013" y="38847"/>
                  <a:pt x="159609" y="48882"/>
                </a:cubicBezTo>
                <a:cubicBezTo>
                  <a:pt x="300405" y="43072"/>
                  <a:pt x="435700" y="56593"/>
                  <a:pt x="576919" y="34622"/>
                </a:cubicBezTo>
                <a:cubicBezTo>
                  <a:pt x="593315" y="31981"/>
                  <a:pt x="610028" y="44340"/>
                  <a:pt x="604951" y="62508"/>
                </a:cubicBezTo>
                <a:cubicBezTo>
                  <a:pt x="592363" y="106240"/>
                  <a:pt x="565811" y="142789"/>
                  <a:pt x="551531" y="185886"/>
                </a:cubicBezTo>
                <a:cubicBezTo>
                  <a:pt x="539154" y="223175"/>
                  <a:pt x="532279" y="255392"/>
                  <a:pt x="509959" y="288244"/>
                </a:cubicBezTo>
                <a:cubicBezTo>
                  <a:pt x="507632" y="291624"/>
                  <a:pt x="504881" y="293948"/>
                  <a:pt x="501919" y="295532"/>
                </a:cubicBezTo>
                <a:cubicBezTo>
                  <a:pt x="498217" y="299335"/>
                  <a:pt x="493351" y="302082"/>
                  <a:pt x="486898" y="302082"/>
                </a:cubicBezTo>
                <a:lnTo>
                  <a:pt x="487216" y="302927"/>
                </a:lnTo>
                <a:cubicBezTo>
                  <a:pt x="404282" y="309581"/>
                  <a:pt x="294481" y="328384"/>
                  <a:pt x="212394" y="303772"/>
                </a:cubicBezTo>
                <a:cubicBezTo>
                  <a:pt x="210067" y="323102"/>
                  <a:pt x="204990" y="342010"/>
                  <a:pt x="198748" y="360813"/>
                </a:cubicBezTo>
                <a:cubicBezTo>
                  <a:pt x="310348" y="359756"/>
                  <a:pt x="422371" y="356904"/>
                  <a:pt x="533865" y="360285"/>
                </a:cubicBezTo>
                <a:cubicBezTo>
                  <a:pt x="561898" y="361024"/>
                  <a:pt x="561686" y="402537"/>
                  <a:pt x="533865" y="403594"/>
                </a:cubicBezTo>
                <a:cubicBezTo>
                  <a:pt x="411899" y="408453"/>
                  <a:pt x="289298" y="405706"/>
                  <a:pt x="167225" y="406340"/>
                </a:cubicBezTo>
                <a:cubicBezTo>
                  <a:pt x="153157" y="406340"/>
                  <a:pt x="140780" y="391763"/>
                  <a:pt x="145434" y="377714"/>
                </a:cubicBezTo>
                <a:cubicBezTo>
                  <a:pt x="156542" y="344440"/>
                  <a:pt x="164793" y="310321"/>
                  <a:pt x="181612" y="279793"/>
                </a:cubicBezTo>
                <a:cubicBezTo>
                  <a:pt x="181506" y="279793"/>
                  <a:pt x="181506" y="279793"/>
                  <a:pt x="181506" y="279793"/>
                </a:cubicBezTo>
                <a:cubicBezTo>
                  <a:pt x="164369" y="227505"/>
                  <a:pt x="148291" y="174901"/>
                  <a:pt x="131789" y="122507"/>
                </a:cubicBezTo>
                <a:cubicBezTo>
                  <a:pt x="125230" y="101698"/>
                  <a:pt x="120470" y="57544"/>
                  <a:pt x="98044" y="47298"/>
                </a:cubicBezTo>
                <a:cubicBezTo>
                  <a:pt x="90957" y="44023"/>
                  <a:pt x="37854" y="42016"/>
                  <a:pt x="30979" y="45291"/>
                </a:cubicBezTo>
                <a:cubicBezTo>
                  <a:pt x="27488" y="46981"/>
                  <a:pt x="24632" y="47614"/>
                  <a:pt x="20824" y="47931"/>
                </a:cubicBezTo>
                <a:cubicBezTo>
                  <a:pt x="-439" y="49410"/>
                  <a:pt x="-7843" y="18037"/>
                  <a:pt x="10140" y="8214"/>
                </a:cubicBezTo>
                <a:cubicBezTo>
                  <a:pt x="22358" y="1612"/>
                  <a:pt x="37537" y="-52"/>
                  <a:pt x="53061" y="1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菱形 7"/>
          <p:cNvSpPr/>
          <p:nvPr/>
        </p:nvSpPr>
        <p:spPr>
          <a:xfrm>
            <a:off x="9318538" y="3298932"/>
            <a:ext cx="260530" cy="260137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菱形 8"/>
          <p:cNvSpPr/>
          <p:nvPr/>
        </p:nvSpPr>
        <p:spPr>
          <a:xfrm>
            <a:off x="10218425" y="3339369"/>
            <a:ext cx="260530" cy="179263"/>
          </a:xfrm>
          <a:custGeom>
            <a:avLst/>
            <a:gdLst>
              <a:gd name="T0" fmla="*/ 6771 w 6827"/>
              <a:gd name="T1" fmla="*/ 2140 h 4704"/>
              <a:gd name="T2" fmla="*/ 5664 w 6827"/>
              <a:gd name="T3" fmla="*/ 664 h 4704"/>
              <a:gd name="T4" fmla="*/ 5443 w 6827"/>
              <a:gd name="T5" fmla="*/ 554 h 4704"/>
              <a:gd name="T6" fmla="*/ 4613 w 6827"/>
              <a:gd name="T7" fmla="*/ 554 h 4704"/>
              <a:gd name="T8" fmla="*/ 4613 w 6827"/>
              <a:gd name="T9" fmla="*/ 277 h 4704"/>
              <a:gd name="T10" fmla="*/ 4336 w 6827"/>
              <a:gd name="T11" fmla="*/ 0 h 4704"/>
              <a:gd name="T12" fmla="*/ 830 w 6827"/>
              <a:gd name="T13" fmla="*/ 0 h 4704"/>
              <a:gd name="T14" fmla="*/ 554 w 6827"/>
              <a:gd name="T15" fmla="*/ 277 h 4704"/>
              <a:gd name="T16" fmla="*/ 554 w 6827"/>
              <a:gd name="T17" fmla="*/ 3505 h 4704"/>
              <a:gd name="T18" fmla="*/ 277 w 6827"/>
              <a:gd name="T19" fmla="*/ 3505 h 4704"/>
              <a:gd name="T20" fmla="*/ 0 w 6827"/>
              <a:gd name="T21" fmla="*/ 3782 h 4704"/>
              <a:gd name="T22" fmla="*/ 277 w 6827"/>
              <a:gd name="T23" fmla="*/ 4059 h 4704"/>
              <a:gd name="T24" fmla="*/ 830 w 6827"/>
              <a:gd name="T25" fmla="*/ 4059 h 4704"/>
              <a:gd name="T26" fmla="*/ 830 w 6827"/>
              <a:gd name="T27" fmla="*/ 4059 h 4704"/>
              <a:gd name="T28" fmla="*/ 831 w 6827"/>
              <a:gd name="T29" fmla="*/ 4059 h 4704"/>
              <a:gd name="T30" fmla="*/ 1519 w 6827"/>
              <a:gd name="T31" fmla="*/ 4059 h 4704"/>
              <a:gd name="T32" fmla="*/ 2399 w 6827"/>
              <a:gd name="T33" fmla="*/ 4704 h 4704"/>
              <a:gd name="T34" fmla="*/ 3279 w 6827"/>
              <a:gd name="T35" fmla="*/ 4059 h 4704"/>
              <a:gd name="T36" fmla="*/ 4102 w 6827"/>
              <a:gd name="T37" fmla="*/ 4059 h 4704"/>
              <a:gd name="T38" fmla="*/ 4982 w 6827"/>
              <a:gd name="T39" fmla="*/ 4704 h 4704"/>
              <a:gd name="T40" fmla="*/ 5862 w 6827"/>
              <a:gd name="T41" fmla="*/ 4059 h 4704"/>
              <a:gd name="T42" fmla="*/ 6550 w 6827"/>
              <a:gd name="T43" fmla="*/ 4059 h 4704"/>
              <a:gd name="T44" fmla="*/ 6827 w 6827"/>
              <a:gd name="T45" fmla="*/ 3782 h 4704"/>
              <a:gd name="T46" fmla="*/ 6827 w 6827"/>
              <a:gd name="T47" fmla="*/ 2306 h 4704"/>
              <a:gd name="T48" fmla="*/ 6771 w 6827"/>
              <a:gd name="T49" fmla="*/ 2140 h 4704"/>
              <a:gd name="T50" fmla="*/ 2399 w 6827"/>
              <a:gd name="T51" fmla="*/ 4151 h 4704"/>
              <a:gd name="T52" fmla="*/ 2030 w 6827"/>
              <a:gd name="T53" fmla="*/ 3782 h 4704"/>
              <a:gd name="T54" fmla="*/ 2399 w 6827"/>
              <a:gd name="T55" fmla="*/ 3413 h 4704"/>
              <a:gd name="T56" fmla="*/ 2768 w 6827"/>
              <a:gd name="T57" fmla="*/ 3782 h 4704"/>
              <a:gd name="T58" fmla="*/ 2399 w 6827"/>
              <a:gd name="T59" fmla="*/ 4151 h 4704"/>
              <a:gd name="T60" fmla="*/ 4059 w 6827"/>
              <a:gd name="T61" fmla="*/ 831 h 4704"/>
              <a:gd name="T62" fmla="*/ 4059 w 6827"/>
              <a:gd name="T63" fmla="*/ 3505 h 4704"/>
              <a:gd name="T64" fmla="*/ 3279 w 6827"/>
              <a:gd name="T65" fmla="*/ 3505 h 4704"/>
              <a:gd name="T66" fmla="*/ 2399 w 6827"/>
              <a:gd name="T67" fmla="*/ 2859 h 4704"/>
              <a:gd name="T68" fmla="*/ 1519 w 6827"/>
              <a:gd name="T69" fmla="*/ 3505 h 4704"/>
              <a:gd name="T70" fmla="*/ 1107 w 6827"/>
              <a:gd name="T71" fmla="*/ 3505 h 4704"/>
              <a:gd name="T72" fmla="*/ 1107 w 6827"/>
              <a:gd name="T73" fmla="*/ 554 h 4704"/>
              <a:gd name="T74" fmla="*/ 4059 w 6827"/>
              <a:gd name="T75" fmla="*/ 554 h 4704"/>
              <a:gd name="T76" fmla="*/ 4059 w 6827"/>
              <a:gd name="T77" fmla="*/ 831 h 4704"/>
              <a:gd name="T78" fmla="*/ 5351 w 6827"/>
              <a:gd name="T79" fmla="*/ 3782 h 4704"/>
              <a:gd name="T80" fmla="*/ 4982 w 6827"/>
              <a:gd name="T81" fmla="*/ 4151 h 4704"/>
              <a:gd name="T82" fmla="*/ 4613 w 6827"/>
              <a:gd name="T83" fmla="*/ 3782 h 4704"/>
              <a:gd name="T84" fmla="*/ 4982 w 6827"/>
              <a:gd name="T85" fmla="*/ 3413 h 4704"/>
              <a:gd name="T86" fmla="*/ 5351 w 6827"/>
              <a:gd name="T87" fmla="*/ 3782 h 4704"/>
              <a:gd name="T88" fmla="*/ 5351 w 6827"/>
              <a:gd name="T89" fmla="*/ 3782 h 4704"/>
              <a:gd name="T90" fmla="*/ 5351 w 6827"/>
              <a:gd name="T91" fmla="*/ 3782 h 4704"/>
              <a:gd name="T92" fmla="*/ 6273 w 6827"/>
              <a:gd name="T93" fmla="*/ 3505 h 4704"/>
              <a:gd name="T94" fmla="*/ 5862 w 6827"/>
              <a:gd name="T95" fmla="*/ 3505 h 4704"/>
              <a:gd name="T96" fmla="*/ 4982 w 6827"/>
              <a:gd name="T97" fmla="*/ 2859 h 4704"/>
              <a:gd name="T98" fmla="*/ 4613 w 6827"/>
              <a:gd name="T99" fmla="*/ 2937 h 4704"/>
              <a:gd name="T100" fmla="*/ 4613 w 6827"/>
              <a:gd name="T101" fmla="*/ 1107 h 4704"/>
              <a:gd name="T102" fmla="*/ 5305 w 6827"/>
              <a:gd name="T103" fmla="*/ 1107 h 4704"/>
              <a:gd name="T104" fmla="*/ 6273 w 6827"/>
              <a:gd name="T105" fmla="*/ 2398 h 4704"/>
              <a:gd name="T106" fmla="*/ 6273 w 6827"/>
              <a:gd name="T107" fmla="*/ 3505 h 4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827" h="4704">
                <a:moveTo>
                  <a:pt x="6771" y="2140"/>
                </a:moveTo>
                <a:lnTo>
                  <a:pt x="5664" y="664"/>
                </a:lnTo>
                <a:cubicBezTo>
                  <a:pt x="5612" y="595"/>
                  <a:pt x="5530" y="554"/>
                  <a:pt x="5443" y="554"/>
                </a:cubicBezTo>
                <a:lnTo>
                  <a:pt x="4613" y="554"/>
                </a:lnTo>
                <a:lnTo>
                  <a:pt x="4613" y="277"/>
                </a:lnTo>
                <a:cubicBezTo>
                  <a:pt x="4613" y="124"/>
                  <a:pt x="4489" y="0"/>
                  <a:pt x="4336" y="0"/>
                </a:cubicBezTo>
                <a:lnTo>
                  <a:pt x="830" y="0"/>
                </a:lnTo>
                <a:cubicBezTo>
                  <a:pt x="677" y="0"/>
                  <a:pt x="554" y="124"/>
                  <a:pt x="554" y="277"/>
                </a:cubicBezTo>
                <a:lnTo>
                  <a:pt x="554" y="3505"/>
                </a:lnTo>
                <a:lnTo>
                  <a:pt x="277" y="3505"/>
                </a:lnTo>
                <a:cubicBezTo>
                  <a:pt x="124" y="3505"/>
                  <a:pt x="0" y="3629"/>
                  <a:pt x="0" y="3782"/>
                </a:cubicBezTo>
                <a:cubicBezTo>
                  <a:pt x="0" y="3935"/>
                  <a:pt x="124" y="4059"/>
                  <a:pt x="277" y="4059"/>
                </a:cubicBezTo>
                <a:lnTo>
                  <a:pt x="830" y="4059"/>
                </a:lnTo>
                <a:cubicBezTo>
                  <a:pt x="830" y="4059"/>
                  <a:pt x="830" y="4059"/>
                  <a:pt x="830" y="4059"/>
                </a:cubicBezTo>
                <a:cubicBezTo>
                  <a:pt x="831" y="4059"/>
                  <a:pt x="831" y="4059"/>
                  <a:pt x="831" y="4059"/>
                </a:cubicBezTo>
                <a:lnTo>
                  <a:pt x="1519" y="4059"/>
                </a:lnTo>
                <a:cubicBezTo>
                  <a:pt x="1636" y="4433"/>
                  <a:pt x="1986" y="4704"/>
                  <a:pt x="2399" y="4704"/>
                </a:cubicBezTo>
                <a:cubicBezTo>
                  <a:pt x="2811" y="4704"/>
                  <a:pt x="3161" y="4433"/>
                  <a:pt x="3279" y="4059"/>
                </a:cubicBezTo>
                <a:lnTo>
                  <a:pt x="4102" y="4059"/>
                </a:lnTo>
                <a:cubicBezTo>
                  <a:pt x="4219" y="4433"/>
                  <a:pt x="4569" y="4704"/>
                  <a:pt x="4982" y="4704"/>
                </a:cubicBezTo>
                <a:cubicBezTo>
                  <a:pt x="5394" y="4704"/>
                  <a:pt x="5744" y="4433"/>
                  <a:pt x="5862" y="4059"/>
                </a:cubicBezTo>
                <a:lnTo>
                  <a:pt x="6550" y="4059"/>
                </a:lnTo>
                <a:cubicBezTo>
                  <a:pt x="6703" y="4059"/>
                  <a:pt x="6827" y="3935"/>
                  <a:pt x="6827" y="3782"/>
                </a:cubicBezTo>
                <a:lnTo>
                  <a:pt x="6827" y="2306"/>
                </a:lnTo>
                <a:cubicBezTo>
                  <a:pt x="6827" y="2246"/>
                  <a:pt x="6807" y="2188"/>
                  <a:pt x="6771" y="2140"/>
                </a:cubicBezTo>
                <a:close/>
                <a:moveTo>
                  <a:pt x="2399" y="4151"/>
                </a:moveTo>
                <a:cubicBezTo>
                  <a:pt x="2195" y="4151"/>
                  <a:pt x="2030" y="3985"/>
                  <a:pt x="2030" y="3782"/>
                </a:cubicBezTo>
                <a:cubicBezTo>
                  <a:pt x="2030" y="3578"/>
                  <a:pt x="2195" y="3413"/>
                  <a:pt x="2399" y="3413"/>
                </a:cubicBezTo>
                <a:cubicBezTo>
                  <a:pt x="2602" y="3413"/>
                  <a:pt x="2768" y="3578"/>
                  <a:pt x="2768" y="3782"/>
                </a:cubicBezTo>
                <a:cubicBezTo>
                  <a:pt x="2768" y="3985"/>
                  <a:pt x="2602" y="4151"/>
                  <a:pt x="2399" y="4151"/>
                </a:cubicBezTo>
                <a:close/>
                <a:moveTo>
                  <a:pt x="4059" y="831"/>
                </a:moveTo>
                <a:lnTo>
                  <a:pt x="4059" y="3505"/>
                </a:lnTo>
                <a:lnTo>
                  <a:pt x="3279" y="3505"/>
                </a:lnTo>
                <a:cubicBezTo>
                  <a:pt x="3161" y="3131"/>
                  <a:pt x="2811" y="2859"/>
                  <a:pt x="2399" y="2859"/>
                </a:cubicBezTo>
                <a:cubicBezTo>
                  <a:pt x="1986" y="2859"/>
                  <a:pt x="1636" y="3131"/>
                  <a:pt x="1519" y="3505"/>
                </a:cubicBezTo>
                <a:lnTo>
                  <a:pt x="1107" y="3505"/>
                </a:lnTo>
                <a:lnTo>
                  <a:pt x="1107" y="554"/>
                </a:lnTo>
                <a:lnTo>
                  <a:pt x="4059" y="554"/>
                </a:lnTo>
                <a:lnTo>
                  <a:pt x="4059" y="831"/>
                </a:lnTo>
                <a:close/>
                <a:moveTo>
                  <a:pt x="5351" y="3782"/>
                </a:moveTo>
                <a:cubicBezTo>
                  <a:pt x="5351" y="3985"/>
                  <a:pt x="5185" y="4151"/>
                  <a:pt x="4982" y="4151"/>
                </a:cubicBezTo>
                <a:cubicBezTo>
                  <a:pt x="4778" y="4151"/>
                  <a:pt x="4613" y="3985"/>
                  <a:pt x="4613" y="3782"/>
                </a:cubicBezTo>
                <a:cubicBezTo>
                  <a:pt x="4613" y="3578"/>
                  <a:pt x="4778" y="3413"/>
                  <a:pt x="4982" y="3413"/>
                </a:cubicBezTo>
                <a:cubicBezTo>
                  <a:pt x="5185" y="3413"/>
                  <a:pt x="5351" y="3578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lose/>
                <a:moveTo>
                  <a:pt x="6273" y="3505"/>
                </a:moveTo>
                <a:lnTo>
                  <a:pt x="5862" y="3505"/>
                </a:lnTo>
                <a:cubicBezTo>
                  <a:pt x="5744" y="3131"/>
                  <a:pt x="5394" y="2859"/>
                  <a:pt x="4982" y="2859"/>
                </a:cubicBezTo>
                <a:cubicBezTo>
                  <a:pt x="4850" y="2859"/>
                  <a:pt x="4726" y="2887"/>
                  <a:pt x="4613" y="2937"/>
                </a:cubicBezTo>
                <a:lnTo>
                  <a:pt x="4613" y="1107"/>
                </a:lnTo>
                <a:lnTo>
                  <a:pt x="5305" y="1107"/>
                </a:lnTo>
                <a:lnTo>
                  <a:pt x="6273" y="2398"/>
                </a:lnTo>
                <a:lnTo>
                  <a:pt x="6273" y="3505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69512" y="2321004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accent1"/>
                </a:solidFill>
                <a:latin typeface="Agency FB" panose="020B0503020202020204" pitchFamily="34" charset="0"/>
              </a:rPr>
              <a:t>2</a:t>
            </a:r>
            <a:endParaRPr lang="zh-CN" altLang="en-US" sz="138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76637" y="2784170"/>
            <a:ext cx="390434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dirty="0"/>
              <a:t>网站总体设计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172950" y="3336931"/>
            <a:ext cx="2711716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1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CN" altLang="en-US" dirty="0"/>
              <a:t>网站总计设计包括：网站模块设计、数据库设计、主要功能设计、技术设计。</a:t>
            </a:r>
            <a:endParaRPr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2004878" y="3291487"/>
            <a:ext cx="1215388" cy="400110"/>
          </a:xfrm>
          <a:prstGeom prst="rect">
            <a:avLst/>
          </a:prstGeom>
          <a:solidFill>
            <a:srgbClr val="FCFCFC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PART 02</a:t>
            </a:r>
            <a:endParaRPr lang="zh-CN" altLang="en-US" sz="2000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25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8" grpId="0" animBg="1"/>
      <p:bldP spid="15" grpId="0" animBg="1"/>
      <p:bldP spid="16" grpId="0" animBg="1"/>
      <p:bldP spid="10" grpId="0"/>
      <p:bldP spid="11" grpId="0"/>
      <p:bldP spid="12" grpId="0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387125" y="299356"/>
            <a:ext cx="12126303" cy="6596744"/>
            <a:chOff x="387125" y="299356"/>
            <a:chExt cx="12126303" cy="6596744"/>
          </a:xfrm>
        </p:grpSpPr>
        <p:grpSp>
          <p:nvGrpSpPr>
            <p:cNvPr id="76" name="组合 75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84" name="菱形 83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菱形 84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7" name="文本框 76"/>
            <p:cNvSpPr txBox="1"/>
            <p:nvPr/>
          </p:nvSpPr>
          <p:spPr>
            <a:xfrm>
              <a:off x="900242" y="428399"/>
              <a:ext cx="7228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1869914" y="380547"/>
              <a:ext cx="5532873" cy="721564"/>
              <a:chOff x="1591893" y="323359"/>
              <a:chExt cx="5532873" cy="721564"/>
            </a:xfrm>
          </p:grpSpPr>
          <p:sp>
            <p:nvSpPr>
              <p:cNvPr id="82" name="文本框 81"/>
              <p:cNvSpPr txBox="1"/>
              <p:nvPr/>
            </p:nvSpPr>
            <p:spPr>
              <a:xfrm>
                <a:off x="1591894" y="323359"/>
                <a:ext cx="4198105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模块设计</a:t>
                </a:r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1591893" y="798702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Module design</a:t>
                </a: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80" name="菱形 79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菱形 80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B7975EFA-D290-47B9-90C0-06D950E8B399}"/>
              </a:ext>
            </a:extLst>
          </p:cNvPr>
          <p:cNvGrpSpPr/>
          <p:nvPr/>
        </p:nvGrpSpPr>
        <p:grpSpPr>
          <a:xfrm>
            <a:off x="819678" y="1804744"/>
            <a:ext cx="10625100" cy="3328856"/>
            <a:chOff x="819678" y="1804744"/>
            <a:chExt cx="10625100" cy="332885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7D3706E-9410-4C35-B1AB-444A683C3941}"/>
                </a:ext>
              </a:extLst>
            </p:cNvPr>
            <p:cNvGrpSpPr/>
            <p:nvPr/>
          </p:nvGrpSpPr>
          <p:grpSpPr>
            <a:xfrm>
              <a:off x="4876994" y="1804744"/>
              <a:ext cx="2382052" cy="524933"/>
              <a:chOff x="4405208" y="1701111"/>
              <a:chExt cx="2382052" cy="524933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8C25B07-85E0-450B-9D17-7B247BC492C9}"/>
                  </a:ext>
                </a:extLst>
              </p:cNvPr>
              <p:cNvSpPr/>
              <p:nvPr/>
            </p:nvSpPr>
            <p:spPr>
              <a:xfrm>
                <a:off x="4405208" y="1701111"/>
                <a:ext cx="2382052" cy="5249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A5E0D52-6215-4DEE-81AE-6A93AC283169}"/>
                  </a:ext>
                </a:extLst>
              </p:cNvPr>
              <p:cNvSpPr txBox="1"/>
              <p:nvPr/>
            </p:nvSpPr>
            <p:spPr>
              <a:xfrm>
                <a:off x="4849876" y="1778912"/>
                <a:ext cx="1492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懒  人  周  末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93A1BED-C9D8-4F8E-A195-286D1C1EC60D}"/>
                </a:ext>
              </a:extLst>
            </p:cNvPr>
            <p:cNvGrpSpPr/>
            <p:nvPr/>
          </p:nvGrpSpPr>
          <p:grpSpPr>
            <a:xfrm>
              <a:off x="1954559" y="3431800"/>
              <a:ext cx="601133" cy="1701800"/>
              <a:chOff x="2142067" y="2421467"/>
              <a:chExt cx="601133" cy="1701800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200B804-DA78-46B9-84FA-69A5E71FA952}"/>
                  </a:ext>
                </a:extLst>
              </p:cNvPr>
              <p:cNvSpPr/>
              <p:nvPr/>
            </p:nvSpPr>
            <p:spPr>
              <a:xfrm>
                <a:off x="2142067" y="2421467"/>
                <a:ext cx="601133" cy="1701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AA0A27F-25E6-4D5D-A852-241AD42589AB}"/>
                  </a:ext>
                </a:extLst>
              </p:cNvPr>
              <p:cNvSpPr txBox="1"/>
              <p:nvPr/>
            </p:nvSpPr>
            <p:spPr>
              <a:xfrm>
                <a:off x="2211800" y="2751711"/>
                <a:ext cx="461665" cy="1041311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dirty="0"/>
                  <a:t>注  册  页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2EFB651-5BE0-4AF5-A362-94A456C05029}"/>
                </a:ext>
              </a:extLst>
            </p:cNvPr>
            <p:cNvGrpSpPr/>
            <p:nvPr/>
          </p:nvGrpSpPr>
          <p:grpSpPr>
            <a:xfrm>
              <a:off x="3106141" y="3431799"/>
              <a:ext cx="601133" cy="1701800"/>
              <a:chOff x="3056467" y="2421467"/>
              <a:chExt cx="601133" cy="1701800"/>
            </a:xfrm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C08BCA67-B45F-4A85-9EBC-B775DEA55682}"/>
                  </a:ext>
                </a:extLst>
              </p:cNvPr>
              <p:cNvSpPr/>
              <p:nvPr/>
            </p:nvSpPr>
            <p:spPr>
              <a:xfrm>
                <a:off x="3056467" y="2421467"/>
                <a:ext cx="601133" cy="1701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FFC1470A-98EF-40E0-8236-848717963667}"/>
                  </a:ext>
                </a:extLst>
              </p:cNvPr>
              <p:cNvSpPr txBox="1"/>
              <p:nvPr/>
            </p:nvSpPr>
            <p:spPr>
              <a:xfrm>
                <a:off x="3126200" y="2751711"/>
                <a:ext cx="461665" cy="1041311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dirty="0"/>
                  <a:t>登  录  页</a:t>
                </a: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AF381DF-D6BD-4C2C-8A4D-2515E42634BB}"/>
                </a:ext>
              </a:extLst>
            </p:cNvPr>
            <p:cNvGrpSpPr/>
            <p:nvPr/>
          </p:nvGrpSpPr>
          <p:grpSpPr>
            <a:xfrm>
              <a:off x="4194068" y="3431798"/>
              <a:ext cx="601133" cy="1701800"/>
              <a:chOff x="4097867" y="2421467"/>
              <a:chExt cx="601133" cy="1701800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DC8D0488-F31D-4CE3-B0D8-70846BCF099B}"/>
                  </a:ext>
                </a:extLst>
              </p:cNvPr>
              <p:cNvSpPr/>
              <p:nvPr/>
            </p:nvSpPr>
            <p:spPr>
              <a:xfrm>
                <a:off x="4097867" y="2421467"/>
                <a:ext cx="601133" cy="1701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827F0BE4-1E2C-4791-9FEA-25E1B9E36CA9}"/>
                  </a:ext>
                </a:extLst>
              </p:cNvPr>
              <p:cNvSpPr txBox="1"/>
              <p:nvPr/>
            </p:nvSpPr>
            <p:spPr>
              <a:xfrm>
                <a:off x="4167600" y="2751711"/>
                <a:ext cx="461665" cy="1066959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dirty="0"/>
                  <a:t>  首    页  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141E7B0-E7D9-472A-A713-ED30B6FB8CD9}"/>
                </a:ext>
              </a:extLst>
            </p:cNvPr>
            <p:cNvGrpSpPr/>
            <p:nvPr/>
          </p:nvGrpSpPr>
          <p:grpSpPr>
            <a:xfrm>
              <a:off x="5276804" y="3429002"/>
              <a:ext cx="601133" cy="1701800"/>
              <a:chOff x="5071534" y="2319867"/>
              <a:chExt cx="601133" cy="1701800"/>
            </a:xfrm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E35209A3-2832-4932-ABAC-BB9ED235B5D4}"/>
                  </a:ext>
                </a:extLst>
              </p:cNvPr>
              <p:cNvSpPr/>
              <p:nvPr/>
            </p:nvSpPr>
            <p:spPr>
              <a:xfrm>
                <a:off x="5071534" y="2319867"/>
                <a:ext cx="601133" cy="1701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2C1AD6E0-906C-40F1-BBBC-794790308B09}"/>
                  </a:ext>
                </a:extLst>
              </p:cNvPr>
              <p:cNvSpPr txBox="1"/>
              <p:nvPr/>
            </p:nvSpPr>
            <p:spPr>
              <a:xfrm>
                <a:off x="5141267" y="2650111"/>
                <a:ext cx="461665" cy="1041311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dirty="0"/>
                  <a:t>收  藏  页</a:t>
                </a: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69BFAAAC-9555-4DF9-B88C-C77DF20F2679}"/>
                </a:ext>
              </a:extLst>
            </p:cNvPr>
            <p:cNvGrpSpPr/>
            <p:nvPr/>
          </p:nvGrpSpPr>
          <p:grpSpPr>
            <a:xfrm>
              <a:off x="6423920" y="3429001"/>
              <a:ext cx="601133" cy="1701800"/>
              <a:chOff x="6068020" y="2319867"/>
              <a:chExt cx="601133" cy="1701800"/>
            </a:xfrm>
          </p:grpSpPr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FFEFD21C-AC9F-49C5-8D84-AF61EDC5B91F}"/>
                  </a:ext>
                </a:extLst>
              </p:cNvPr>
              <p:cNvSpPr/>
              <p:nvPr/>
            </p:nvSpPr>
            <p:spPr>
              <a:xfrm>
                <a:off x="6068020" y="2319867"/>
                <a:ext cx="601133" cy="1701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FA2D5199-34EA-404E-B30E-64DC1A4FF68F}"/>
                  </a:ext>
                </a:extLst>
              </p:cNvPr>
              <p:cNvSpPr txBox="1"/>
              <p:nvPr/>
            </p:nvSpPr>
            <p:spPr>
              <a:xfrm>
                <a:off x="6137753" y="2650111"/>
                <a:ext cx="461665" cy="1015663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dirty="0"/>
                  <a:t>个人中心</a:t>
                </a: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6C209845-0C36-4440-8F2A-2B67DE4F11AB}"/>
                </a:ext>
              </a:extLst>
            </p:cNvPr>
            <p:cNvGrpSpPr/>
            <p:nvPr/>
          </p:nvGrpSpPr>
          <p:grpSpPr>
            <a:xfrm>
              <a:off x="7591135" y="3429001"/>
              <a:ext cx="601133" cy="1701800"/>
              <a:chOff x="7399868" y="2319867"/>
              <a:chExt cx="601133" cy="1701800"/>
            </a:xfrm>
          </p:grpSpPr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3A497226-F4D7-448B-B892-CCD0DF089AE2}"/>
                  </a:ext>
                </a:extLst>
              </p:cNvPr>
              <p:cNvSpPr/>
              <p:nvPr/>
            </p:nvSpPr>
            <p:spPr>
              <a:xfrm>
                <a:off x="7399868" y="2319867"/>
                <a:ext cx="601133" cy="1701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75F6EA60-E92F-4CD8-BA6A-7218474FF610}"/>
                  </a:ext>
                </a:extLst>
              </p:cNvPr>
              <p:cNvSpPr txBox="1"/>
              <p:nvPr/>
            </p:nvSpPr>
            <p:spPr>
              <a:xfrm>
                <a:off x="7469601" y="2650111"/>
                <a:ext cx="461665" cy="1015663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dirty="0"/>
                  <a:t>关于我们</a:t>
                </a: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8CBFFF9-8A41-40DE-96BC-222754BFDDBB}"/>
                </a:ext>
              </a:extLst>
            </p:cNvPr>
            <p:cNvGrpSpPr/>
            <p:nvPr/>
          </p:nvGrpSpPr>
          <p:grpSpPr>
            <a:xfrm>
              <a:off x="8663429" y="3429001"/>
              <a:ext cx="601133" cy="1701800"/>
              <a:chOff x="8627533" y="2421467"/>
              <a:chExt cx="601133" cy="1701800"/>
            </a:xfrm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462E7FAF-4821-40B5-AB98-4F444D20190A}"/>
                  </a:ext>
                </a:extLst>
              </p:cNvPr>
              <p:cNvSpPr/>
              <p:nvPr/>
            </p:nvSpPr>
            <p:spPr>
              <a:xfrm>
                <a:off x="8627533" y="2421467"/>
                <a:ext cx="601133" cy="1701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9FE8777C-6FE0-4845-A5FD-5D6785B4AEF9}"/>
                  </a:ext>
                </a:extLst>
              </p:cNvPr>
              <p:cNvSpPr txBox="1"/>
              <p:nvPr/>
            </p:nvSpPr>
            <p:spPr>
              <a:xfrm>
                <a:off x="8697266" y="2751711"/>
                <a:ext cx="461665" cy="1041311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dirty="0"/>
                  <a:t>分  类  页</a:t>
                </a: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431D9E4-1A00-44EA-9B0E-22B4510CA720}"/>
                </a:ext>
              </a:extLst>
            </p:cNvPr>
            <p:cNvGrpSpPr/>
            <p:nvPr/>
          </p:nvGrpSpPr>
          <p:grpSpPr>
            <a:xfrm>
              <a:off x="9746165" y="3429000"/>
              <a:ext cx="601133" cy="1701800"/>
              <a:chOff x="9547817" y="2421467"/>
              <a:chExt cx="601133" cy="1701800"/>
            </a:xfrm>
          </p:grpSpPr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A32BA5C9-584C-4BFF-99DB-A88B0EF557D0}"/>
                  </a:ext>
                </a:extLst>
              </p:cNvPr>
              <p:cNvSpPr/>
              <p:nvPr/>
            </p:nvSpPr>
            <p:spPr>
              <a:xfrm>
                <a:off x="9547817" y="2421467"/>
                <a:ext cx="601133" cy="1701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204B4C53-2ADE-419B-BC26-87D30EE03265}"/>
                  </a:ext>
                </a:extLst>
              </p:cNvPr>
              <p:cNvSpPr txBox="1"/>
              <p:nvPr/>
            </p:nvSpPr>
            <p:spPr>
              <a:xfrm>
                <a:off x="9617550" y="2661942"/>
                <a:ext cx="461665" cy="124649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dirty="0"/>
                  <a:t>文章详情页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86DBAF2-DE3C-41D3-BCF0-6BA501C95421}"/>
                </a:ext>
              </a:extLst>
            </p:cNvPr>
            <p:cNvGrpSpPr/>
            <p:nvPr/>
          </p:nvGrpSpPr>
          <p:grpSpPr>
            <a:xfrm>
              <a:off x="819678" y="3431800"/>
              <a:ext cx="601133" cy="1701800"/>
              <a:chOff x="1042691" y="2319867"/>
              <a:chExt cx="601133" cy="1701800"/>
            </a:xfrm>
          </p:grpSpPr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57823CCC-54F1-4221-BEED-1F925E510BF4}"/>
                  </a:ext>
                </a:extLst>
              </p:cNvPr>
              <p:cNvSpPr/>
              <p:nvPr/>
            </p:nvSpPr>
            <p:spPr>
              <a:xfrm>
                <a:off x="1042691" y="2319867"/>
                <a:ext cx="601133" cy="1701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F0AF51B0-3B89-40C1-94B9-B3F82BD861FE}"/>
                  </a:ext>
                </a:extLst>
              </p:cNvPr>
              <p:cNvSpPr txBox="1"/>
              <p:nvPr/>
            </p:nvSpPr>
            <p:spPr>
              <a:xfrm>
                <a:off x="1112424" y="2650111"/>
                <a:ext cx="461665" cy="1041311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dirty="0"/>
                  <a:t>欢  迎  页</a:t>
                </a: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18DF68A2-652B-4D2B-B8DA-2551385605E0}"/>
                </a:ext>
              </a:extLst>
            </p:cNvPr>
            <p:cNvGrpSpPr/>
            <p:nvPr/>
          </p:nvGrpSpPr>
          <p:grpSpPr>
            <a:xfrm>
              <a:off x="10843645" y="3429000"/>
              <a:ext cx="601133" cy="1701800"/>
              <a:chOff x="10655300" y="2497667"/>
              <a:chExt cx="601133" cy="1701800"/>
            </a:xfrm>
          </p:grpSpPr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CF4941EA-82F0-4E72-8753-2C064E09F714}"/>
                  </a:ext>
                </a:extLst>
              </p:cNvPr>
              <p:cNvSpPr/>
              <p:nvPr/>
            </p:nvSpPr>
            <p:spPr>
              <a:xfrm>
                <a:off x="10655300" y="2497667"/>
                <a:ext cx="601133" cy="1701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45F9755F-C7B4-4AC9-908A-8E6A7A94A20D}"/>
                  </a:ext>
                </a:extLst>
              </p:cNvPr>
              <p:cNvSpPr txBox="1"/>
              <p:nvPr/>
            </p:nvSpPr>
            <p:spPr>
              <a:xfrm>
                <a:off x="10725033" y="2827911"/>
                <a:ext cx="461665" cy="1041311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dirty="0"/>
                  <a:t>加  载  页</a:t>
                </a:r>
              </a:p>
            </p:txBody>
          </p:sp>
        </p:grp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6E9BE49B-889B-430A-B81D-5D1669F9B522}"/>
                </a:ext>
              </a:extLst>
            </p:cNvPr>
            <p:cNvCxnSpPr>
              <a:cxnSpLocks/>
              <a:stCxn id="100" idx="0"/>
              <a:endCxn id="2" idx="2"/>
            </p:cNvCxnSpPr>
            <p:nvPr/>
          </p:nvCxnSpPr>
          <p:spPr>
            <a:xfrm flipV="1">
              <a:off x="1120245" y="2329677"/>
              <a:ext cx="4947775" cy="11021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7DB9CADD-F2A8-4D13-B8BD-548259714E76}"/>
                </a:ext>
              </a:extLst>
            </p:cNvPr>
            <p:cNvCxnSpPr>
              <a:cxnSpLocks/>
              <a:stCxn id="6" idx="0"/>
              <a:endCxn id="2" idx="2"/>
            </p:cNvCxnSpPr>
            <p:nvPr/>
          </p:nvCxnSpPr>
          <p:spPr>
            <a:xfrm flipV="1">
              <a:off x="2255126" y="2329677"/>
              <a:ext cx="3812894" cy="11021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BD504350-7D9A-4D6B-A4C4-DC630BAFD138}"/>
                </a:ext>
              </a:extLst>
            </p:cNvPr>
            <p:cNvCxnSpPr>
              <a:cxnSpLocks/>
              <a:stCxn id="86" idx="0"/>
              <a:endCxn id="2" idx="2"/>
            </p:cNvCxnSpPr>
            <p:nvPr/>
          </p:nvCxnSpPr>
          <p:spPr>
            <a:xfrm flipV="1">
              <a:off x="3406708" y="2329677"/>
              <a:ext cx="2661312" cy="11021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C4CA4E3B-AC88-41DA-8663-A4C7DC1C6D28}"/>
                </a:ext>
              </a:extLst>
            </p:cNvPr>
            <p:cNvCxnSpPr>
              <a:cxnSpLocks/>
              <a:stCxn id="88" idx="0"/>
              <a:endCxn id="2" idx="2"/>
            </p:cNvCxnSpPr>
            <p:nvPr/>
          </p:nvCxnSpPr>
          <p:spPr>
            <a:xfrm flipV="1">
              <a:off x="4494635" y="2329677"/>
              <a:ext cx="1573385" cy="11021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AA1E81AE-B13A-4962-9D0F-E368E5367FCA}"/>
                </a:ext>
              </a:extLst>
            </p:cNvPr>
            <p:cNvCxnSpPr>
              <a:cxnSpLocks/>
              <a:stCxn id="90" idx="0"/>
              <a:endCxn id="2" idx="2"/>
            </p:cNvCxnSpPr>
            <p:nvPr/>
          </p:nvCxnSpPr>
          <p:spPr>
            <a:xfrm flipV="1">
              <a:off x="5577371" y="2329677"/>
              <a:ext cx="490649" cy="1099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20AFF7C-D6F4-4416-8292-5967FA761DD9}"/>
                </a:ext>
              </a:extLst>
            </p:cNvPr>
            <p:cNvCxnSpPr>
              <a:cxnSpLocks/>
              <a:stCxn id="92" idx="0"/>
              <a:endCxn id="2" idx="2"/>
            </p:cNvCxnSpPr>
            <p:nvPr/>
          </p:nvCxnSpPr>
          <p:spPr>
            <a:xfrm flipH="1" flipV="1">
              <a:off x="6068020" y="2329677"/>
              <a:ext cx="656467" cy="10993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3B1834A2-2273-4E67-8EE0-C40F12E578A8}"/>
                </a:ext>
              </a:extLst>
            </p:cNvPr>
            <p:cNvCxnSpPr>
              <a:cxnSpLocks/>
              <a:stCxn id="94" idx="0"/>
              <a:endCxn id="2" idx="2"/>
            </p:cNvCxnSpPr>
            <p:nvPr/>
          </p:nvCxnSpPr>
          <p:spPr>
            <a:xfrm flipH="1" flipV="1">
              <a:off x="6068020" y="2329677"/>
              <a:ext cx="1823682" cy="10993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B366AF75-7BF9-49F6-AB24-0AA08CE39101}"/>
                </a:ext>
              </a:extLst>
            </p:cNvPr>
            <p:cNvCxnSpPr>
              <a:cxnSpLocks/>
              <a:stCxn id="96" idx="0"/>
              <a:endCxn id="2" idx="2"/>
            </p:cNvCxnSpPr>
            <p:nvPr/>
          </p:nvCxnSpPr>
          <p:spPr>
            <a:xfrm flipH="1" flipV="1">
              <a:off x="6068020" y="2329677"/>
              <a:ext cx="2895976" cy="10993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F82F361F-02BB-4DAA-910B-CEBDE3639B04}"/>
                </a:ext>
              </a:extLst>
            </p:cNvPr>
            <p:cNvCxnSpPr>
              <a:cxnSpLocks/>
              <a:stCxn id="98" idx="0"/>
              <a:endCxn id="2" idx="2"/>
            </p:cNvCxnSpPr>
            <p:nvPr/>
          </p:nvCxnSpPr>
          <p:spPr>
            <a:xfrm flipH="1" flipV="1">
              <a:off x="6068020" y="2329677"/>
              <a:ext cx="3978712" cy="10993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1DB12787-EBC7-48E1-BD22-1B40F8D119D6}"/>
                </a:ext>
              </a:extLst>
            </p:cNvPr>
            <p:cNvCxnSpPr>
              <a:cxnSpLocks/>
              <a:stCxn id="102" idx="0"/>
              <a:endCxn id="2" idx="2"/>
            </p:cNvCxnSpPr>
            <p:nvPr/>
          </p:nvCxnSpPr>
          <p:spPr>
            <a:xfrm flipH="1" flipV="1">
              <a:off x="6068020" y="2329677"/>
              <a:ext cx="5076192" cy="10993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128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387125" y="299356"/>
            <a:ext cx="12126303" cy="6596744"/>
            <a:chOff x="387125" y="299356"/>
            <a:chExt cx="12126303" cy="6596744"/>
          </a:xfrm>
        </p:grpSpPr>
        <p:grpSp>
          <p:nvGrpSpPr>
            <p:cNvPr id="57" name="组合 56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65" name="菱形 64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菱形 65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>
              <a:off x="900242" y="428399"/>
              <a:ext cx="7228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869914" y="380547"/>
              <a:ext cx="5532873" cy="721564"/>
              <a:chOff x="1591893" y="323359"/>
              <a:chExt cx="5532873" cy="721564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1591894" y="323359"/>
                <a:ext cx="4198105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数据库设计</a:t>
                </a: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1591893" y="798702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Database design</a:t>
                </a: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61" name="菱形 60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菱形 61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26B785-DB7C-4CE7-AABD-298419F32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96" y="1747609"/>
            <a:ext cx="9790339" cy="390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62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51329a9-628c-411f-ae28-1db188862d61"/>
</p:tagLst>
</file>

<file path=ppt/theme/theme1.xml><?xml version="1.0" encoding="utf-8"?>
<a:theme xmlns:a="http://schemas.openxmlformats.org/drawingml/2006/main" name="包图主题2">
  <a:themeElements>
    <a:clrScheme name="自定义 28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4242"/>
      </a:accent1>
      <a:accent2>
        <a:srgbClr val="424242"/>
      </a:accent2>
      <a:accent3>
        <a:srgbClr val="424242"/>
      </a:accent3>
      <a:accent4>
        <a:srgbClr val="424242"/>
      </a:accent4>
      <a:accent5>
        <a:srgbClr val="424242"/>
      </a:accent5>
      <a:accent6>
        <a:srgbClr val="424242"/>
      </a:accent6>
      <a:hlink>
        <a:srgbClr val="FFFFFF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1654</TotalTime>
  <Words>730</Words>
  <Application>Microsoft Office PowerPoint</Application>
  <PresentationFormat>宽屏</PresentationFormat>
  <Paragraphs>164</Paragraphs>
  <Slides>19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经典综艺体简</vt:lpstr>
      <vt:lpstr>微软雅黑</vt:lpstr>
      <vt:lpstr>Agency FB</vt:lpstr>
      <vt:lpstr>Arial</vt:lpstr>
      <vt:lpstr>Century Gothic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Jianing Gong</cp:lastModifiedBy>
  <cp:revision>101</cp:revision>
  <dcterms:created xsi:type="dcterms:W3CDTF">2017-08-18T03:02:00Z</dcterms:created>
  <dcterms:modified xsi:type="dcterms:W3CDTF">2018-01-10T06:19:22Z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